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37D902-CB4D-4BD2-B261-16AC243018E3}" v="1457" dt="2022-10-03T16:23:32.560"/>
    <p1510:client id="{68FA83B9-C598-D91F-E88B-B2994AD73B23}" v="4" dt="2022-11-04T14:52:08.381"/>
    <p1510:client id="{93C4DCFB-35DE-4BAE-B2D1-4827B5576C6D}" v="4" dt="2022-10-10T15:50:55.338"/>
    <p1510:client id="{9625280C-BE19-FEBB-D1CD-3D1111C693B2}" v="3" dt="2022-11-04T14:47:25.804"/>
    <p1510:client id="{B3EE1BF8-8ADA-DC0F-BBEC-28C1E8B82924}" v="47" dt="2022-11-04T16:07:20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hew Modley" userId="6fd71a0e-d2f5-43fd-9d7f-8371bb45595b" providerId="ADAL" clId="{6737D902-CB4D-4BD2-B261-16AC243018E3}"/>
    <pc:docChg chg="undo custSel addSld delSld modSld sldOrd">
      <pc:chgData name="Mathew Modley" userId="6fd71a0e-d2f5-43fd-9d7f-8371bb45595b" providerId="ADAL" clId="{6737D902-CB4D-4BD2-B261-16AC243018E3}" dt="2022-10-03T16:23:43.656" v="2691" actId="6549"/>
      <pc:docMkLst>
        <pc:docMk/>
      </pc:docMkLst>
      <pc:sldChg chg="addSp delSp modSp del mod ord">
        <pc:chgData name="Mathew Modley" userId="6fd71a0e-d2f5-43fd-9d7f-8371bb45595b" providerId="ADAL" clId="{6737D902-CB4D-4BD2-B261-16AC243018E3}" dt="2022-10-03T16:06:07.900" v="2239" actId="47"/>
        <pc:sldMkLst>
          <pc:docMk/>
          <pc:sldMk cId="1104857562" sldId="256"/>
        </pc:sldMkLst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3" creationId="{3990A900-8868-425B-9A8E-DA82D86487DA}"/>
          </ac:spMkLst>
        </pc:spChg>
        <pc:spChg chg="del mod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5" creationId="{5B49A80D-22E5-4AD0-A359-731FF3B120CC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6" creationId="{EBA1F98C-BC0A-487B-B312-ABAFDFE8DE53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7" creationId="{19A15036-1AB0-4B41-8434-EA937A9A5E29}"/>
          </ac:spMkLst>
        </pc:spChg>
        <pc:spChg chg="del mod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8" creationId="{4A5831D5-AC44-4FEC-B4C1-2F659D9CF986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9" creationId="{5F0F6F04-A824-4DDE-81E4-27FF3469AB0D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11" creationId="{7A238CFA-0C28-4CC4-9F69-C34644DBAE18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13" creationId="{149423F0-01EC-4196-A4D8-EF844A98E7EA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14" creationId="{AFF8FE8F-5446-4897-B4C7-42A18B898909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15" creationId="{60C1B183-B675-4560-B985-F92A3E3862F8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16" creationId="{543BB4D9-A385-42C0-B1C3-FC6132A14FFE}"/>
          </ac:spMkLst>
        </pc:spChg>
        <pc:spChg chg="add del mod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24" creationId="{1F0819AF-1CFF-D967-FA85-E56F5DE9B8C5}"/>
          </ac:spMkLst>
        </pc:spChg>
        <pc:spChg chg="add 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25" creationId="{1CC719A0-0AD2-8890-3BA1-A96DAEC9D74D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56" creationId="{FBA3D8AA-6C45-4618-A688-AC32CE264DB2}"/>
          </ac:spMkLst>
        </pc:spChg>
        <pc:spChg chg="del">
          <ac:chgData name="Mathew Modley" userId="6fd71a0e-d2f5-43fd-9d7f-8371bb45595b" providerId="ADAL" clId="{6737D902-CB4D-4BD2-B261-16AC243018E3}" dt="2022-10-03T14:17:44.887" v="268" actId="478"/>
          <ac:spMkLst>
            <pc:docMk/>
            <pc:sldMk cId="1104857562" sldId="256"/>
            <ac:spMk id="57" creationId="{C3431149-A7BF-4F34-B298-7443F76EAF69}"/>
          </ac:spMkLst>
        </pc:spChg>
        <pc:picChg chg="add del mod">
          <ac:chgData name="Mathew Modley" userId="6fd71a0e-d2f5-43fd-9d7f-8371bb45595b" providerId="ADAL" clId="{6737D902-CB4D-4BD2-B261-16AC243018E3}" dt="2022-10-03T14:17:44.887" v="268" actId="478"/>
          <ac:picMkLst>
            <pc:docMk/>
            <pc:sldMk cId="1104857562" sldId="256"/>
            <ac:picMk id="26" creationId="{A785D7FB-B622-DD7B-B57A-0F4669E7B578}"/>
          </ac:picMkLst>
        </pc:picChg>
        <pc:cxnChg chg="del">
          <ac:chgData name="Mathew Modley" userId="6fd71a0e-d2f5-43fd-9d7f-8371bb45595b" providerId="ADAL" clId="{6737D902-CB4D-4BD2-B261-16AC243018E3}" dt="2022-10-03T14:17:44.887" v="268" actId="478"/>
          <ac:cxnSpMkLst>
            <pc:docMk/>
            <pc:sldMk cId="1104857562" sldId="256"/>
            <ac:cxnSpMk id="19" creationId="{06E955A0-EA56-45EA-9F32-EA0F6D44038E}"/>
          </ac:cxnSpMkLst>
        </pc:cxnChg>
        <pc:cxnChg chg="del">
          <ac:chgData name="Mathew Modley" userId="6fd71a0e-d2f5-43fd-9d7f-8371bb45595b" providerId="ADAL" clId="{6737D902-CB4D-4BD2-B261-16AC243018E3}" dt="2022-10-03T14:17:44.887" v="268" actId="478"/>
          <ac:cxnSpMkLst>
            <pc:docMk/>
            <pc:sldMk cId="1104857562" sldId="256"/>
            <ac:cxnSpMk id="23" creationId="{23E1A09E-C694-47E6-8D86-6AD5EA3A84D3}"/>
          </ac:cxnSpMkLst>
        </pc:cxnChg>
        <pc:cxnChg chg="del">
          <ac:chgData name="Mathew Modley" userId="6fd71a0e-d2f5-43fd-9d7f-8371bb45595b" providerId="ADAL" clId="{6737D902-CB4D-4BD2-B261-16AC243018E3}" dt="2022-10-03T14:17:44.887" v="268" actId="478"/>
          <ac:cxnSpMkLst>
            <pc:docMk/>
            <pc:sldMk cId="1104857562" sldId="256"/>
            <ac:cxnSpMk id="28" creationId="{5AA88568-5E53-473F-850D-3ADED63087EC}"/>
          </ac:cxnSpMkLst>
        </pc:cxnChg>
        <pc:cxnChg chg="del">
          <ac:chgData name="Mathew Modley" userId="6fd71a0e-d2f5-43fd-9d7f-8371bb45595b" providerId="ADAL" clId="{6737D902-CB4D-4BD2-B261-16AC243018E3}" dt="2022-10-03T14:17:44.887" v="268" actId="478"/>
          <ac:cxnSpMkLst>
            <pc:docMk/>
            <pc:sldMk cId="1104857562" sldId="256"/>
            <ac:cxnSpMk id="63" creationId="{33674F38-6193-4F36-B543-3418EB57DA09}"/>
          </ac:cxnSpMkLst>
        </pc:cxnChg>
        <pc:cxnChg chg="del">
          <ac:chgData name="Mathew Modley" userId="6fd71a0e-d2f5-43fd-9d7f-8371bb45595b" providerId="ADAL" clId="{6737D902-CB4D-4BD2-B261-16AC243018E3}" dt="2022-10-03T14:17:44.887" v="268" actId="478"/>
          <ac:cxnSpMkLst>
            <pc:docMk/>
            <pc:sldMk cId="1104857562" sldId="256"/>
            <ac:cxnSpMk id="64" creationId="{FDDF2217-6BC4-4692-9575-F421DF03F5D9}"/>
          </ac:cxnSpMkLst>
        </pc:cxnChg>
        <pc:cxnChg chg="del">
          <ac:chgData name="Mathew Modley" userId="6fd71a0e-d2f5-43fd-9d7f-8371bb45595b" providerId="ADAL" clId="{6737D902-CB4D-4BD2-B261-16AC243018E3}" dt="2022-10-03T14:17:44.887" v="268" actId="478"/>
          <ac:cxnSpMkLst>
            <pc:docMk/>
            <pc:sldMk cId="1104857562" sldId="256"/>
            <ac:cxnSpMk id="65" creationId="{1A1A260E-F3B0-4B6B-ABE4-76437C2D37FF}"/>
          </ac:cxnSpMkLst>
        </pc:cxnChg>
        <pc:cxnChg chg="del">
          <ac:chgData name="Mathew Modley" userId="6fd71a0e-d2f5-43fd-9d7f-8371bb45595b" providerId="ADAL" clId="{6737D902-CB4D-4BD2-B261-16AC243018E3}" dt="2022-10-03T14:17:44.887" v="268" actId="478"/>
          <ac:cxnSpMkLst>
            <pc:docMk/>
            <pc:sldMk cId="1104857562" sldId="256"/>
            <ac:cxnSpMk id="66" creationId="{63318692-1376-4ADC-AAF9-096C69D9624F}"/>
          </ac:cxnSpMkLst>
        </pc:cxnChg>
        <pc:cxnChg chg="del">
          <ac:chgData name="Mathew Modley" userId="6fd71a0e-d2f5-43fd-9d7f-8371bb45595b" providerId="ADAL" clId="{6737D902-CB4D-4BD2-B261-16AC243018E3}" dt="2022-10-03T14:17:44.887" v="268" actId="478"/>
          <ac:cxnSpMkLst>
            <pc:docMk/>
            <pc:sldMk cId="1104857562" sldId="256"/>
            <ac:cxnSpMk id="67" creationId="{A69BFB5B-FB27-4F78-B93C-69FDD07A0152}"/>
          </ac:cxnSpMkLst>
        </pc:cxnChg>
        <pc:cxnChg chg="del">
          <ac:chgData name="Mathew Modley" userId="6fd71a0e-d2f5-43fd-9d7f-8371bb45595b" providerId="ADAL" clId="{6737D902-CB4D-4BD2-B261-16AC243018E3}" dt="2022-10-03T14:17:44.887" v="268" actId="478"/>
          <ac:cxnSpMkLst>
            <pc:docMk/>
            <pc:sldMk cId="1104857562" sldId="256"/>
            <ac:cxnSpMk id="73" creationId="{6580DE25-CC69-4786-A974-EB71C019EE3E}"/>
          </ac:cxnSpMkLst>
        </pc:cxnChg>
      </pc:sldChg>
      <pc:sldChg chg="addSp delSp modSp new mod">
        <pc:chgData name="Mathew Modley" userId="6fd71a0e-d2f5-43fd-9d7f-8371bb45595b" providerId="ADAL" clId="{6737D902-CB4D-4BD2-B261-16AC243018E3}" dt="2022-10-03T16:16:51.395" v="2664" actId="20577"/>
        <pc:sldMkLst>
          <pc:docMk/>
          <pc:sldMk cId="4150096448" sldId="257"/>
        </pc:sldMkLst>
        <pc:spChg chg="del">
          <ac:chgData name="Mathew Modley" userId="6fd71a0e-d2f5-43fd-9d7f-8371bb45595b" providerId="ADAL" clId="{6737D902-CB4D-4BD2-B261-16AC243018E3}" dt="2022-10-03T14:04:35.643" v="71" actId="478"/>
          <ac:spMkLst>
            <pc:docMk/>
            <pc:sldMk cId="4150096448" sldId="257"/>
            <ac:spMk id="2" creationId="{503D7088-7EF5-B14C-4830-F23E57DC5A0A}"/>
          </ac:spMkLst>
        </pc:spChg>
        <pc:spChg chg="del">
          <ac:chgData name="Mathew Modley" userId="6fd71a0e-d2f5-43fd-9d7f-8371bb45595b" providerId="ADAL" clId="{6737D902-CB4D-4BD2-B261-16AC243018E3}" dt="2022-10-03T14:04:37.476" v="72" actId="478"/>
          <ac:spMkLst>
            <pc:docMk/>
            <pc:sldMk cId="4150096448" sldId="257"/>
            <ac:spMk id="3" creationId="{2AB96456-A72D-7FFC-DF9C-F57D408B387C}"/>
          </ac:spMkLst>
        </pc:spChg>
        <pc:spChg chg="add">
          <ac:chgData name="Mathew Modley" userId="6fd71a0e-d2f5-43fd-9d7f-8371bb45595b" providerId="ADAL" clId="{6737D902-CB4D-4BD2-B261-16AC243018E3}" dt="2022-10-03T14:04:43.177" v="73"/>
          <ac:spMkLst>
            <pc:docMk/>
            <pc:sldMk cId="4150096448" sldId="257"/>
            <ac:spMk id="4" creationId="{E607FE59-BFA0-0708-1CF0-E1CF75E15A0D}"/>
          </ac:spMkLst>
        </pc:spChg>
        <pc:spChg chg="add del mod">
          <ac:chgData name="Mathew Modley" userId="6fd71a0e-d2f5-43fd-9d7f-8371bb45595b" providerId="ADAL" clId="{6737D902-CB4D-4BD2-B261-16AC243018E3}" dt="2022-10-03T14:06:22.755" v="90" actId="478"/>
          <ac:spMkLst>
            <pc:docMk/>
            <pc:sldMk cId="4150096448" sldId="257"/>
            <ac:spMk id="12" creationId="{5DBD6403-D8DE-1289-2020-9EDC5B273730}"/>
          </ac:spMkLst>
        </pc:spChg>
        <pc:spChg chg="add del mod">
          <ac:chgData name="Mathew Modley" userId="6fd71a0e-d2f5-43fd-9d7f-8371bb45595b" providerId="ADAL" clId="{6737D902-CB4D-4BD2-B261-16AC243018E3}" dt="2022-10-03T14:06:22.755" v="90" actId="478"/>
          <ac:spMkLst>
            <pc:docMk/>
            <pc:sldMk cId="4150096448" sldId="257"/>
            <ac:spMk id="13" creationId="{21FA2646-DEB8-8694-47F9-FC5C4A8C66C4}"/>
          </ac:spMkLst>
        </pc:spChg>
        <pc:spChg chg="add del mod">
          <ac:chgData name="Mathew Modley" userId="6fd71a0e-d2f5-43fd-9d7f-8371bb45595b" providerId="ADAL" clId="{6737D902-CB4D-4BD2-B261-16AC243018E3}" dt="2022-10-03T14:06:22.755" v="90" actId="478"/>
          <ac:spMkLst>
            <pc:docMk/>
            <pc:sldMk cId="4150096448" sldId="257"/>
            <ac:spMk id="14" creationId="{83B336C6-F6CF-2522-4E81-45FD9FCE9F6C}"/>
          </ac:spMkLst>
        </pc:spChg>
        <pc:spChg chg="add del mod">
          <ac:chgData name="Mathew Modley" userId="6fd71a0e-d2f5-43fd-9d7f-8371bb45595b" providerId="ADAL" clId="{6737D902-CB4D-4BD2-B261-16AC243018E3}" dt="2022-10-03T14:06:22.755" v="90" actId="478"/>
          <ac:spMkLst>
            <pc:docMk/>
            <pc:sldMk cId="4150096448" sldId="257"/>
            <ac:spMk id="15" creationId="{F110920C-1891-3E48-EE49-9856CD95E293}"/>
          </ac:spMkLst>
        </pc:spChg>
        <pc:spChg chg="add del mod">
          <ac:chgData name="Mathew Modley" userId="6fd71a0e-d2f5-43fd-9d7f-8371bb45595b" providerId="ADAL" clId="{6737D902-CB4D-4BD2-B261-16AC243018E3}" dt="2022-10-03T14:06:22.755" v="90" actId="478"/>
          <ac:spMkLst>
            <pc:docMk/>
            <pc:sldMk cId="4150096448" sldId="257"/>
            <ac:spMk id="16" creationId="{3C442022-E998-D10C-F283-39FBDD8A92F4}"/>
          </ac:spMkLst>
        </pc:spChg>
        <pc:spChg chg="add del mod">
          <ac:chgData name="Mathew Modley" userId="6fd71a0e-d2f5-43fd-9d7f-8371bb45595b" providerId="ADAL" clId="{6737D902-CB4D-4BD2-B261-16AC243018E3}" dt="2022-10-03T14:06:22.755" v="90" actId="478"/>
          <ac:spMkLst>
            <pc:docMk/>
            <pc:sldMk cId="4150096448" sldId="257"/>
            <ac:spMk id="17" creationId="{BAFAB30D-B4D4-06A3-148C-4A2AA74505CC}"/>
          </ac:spMkLst>
        </pc:spChg>
        <pc:spChg chg="add mod">
          <ac:chgData name="Mathew Modley" userId="6fd71a0e-d2f5-43fd-9d7f-8371bb45595b" providerId="ADAL" clId="{6737D902-CB4D-4BD2-B261-16AC243018E3}" dt="2022-10-03T15:24:54.482" v="560" actId="1076"/>
          <ac:spMkLst>
            <pc:docMk/>
            <pc:sldMk cId="4150096448" sldId="257"/>
            <ac:spMk id="19" creationId="{605E3938-C0FB-15DB-5E1E-89A732158ABA}"/>
          </ac:spMkLst>
        </pc:spChg>
        <pc:spChg chg="add del mod">
          <ac:chgData name="Mathew Modley" userId="6fd71a0e-d2f5-43fd-9d7f-8371bb45595b" providerId="ADAL" clId="{6737D902-CB4D-4BD2-B261-16AC243018E3}" dt="2022-10-03T14:08:44.585" v="164" actId="478"/>
          <ac:spMkLst>
            <pc:docMk/>
            <pc:sldMk cId="4150096448" sldId="257"/>
            <ac:spMk id="23" creationId="{81406967-3EC3-2DCC-35E2-F7A65D2D7663}"/>
          </ac:spMkLst>
        </pc:spChg>
        <pc:spChg chg="add del mod">
          <ac:chgData name="Mathew Modley" userId="6fd71a0e-d2f5-43fd-9d7f-8371bb45595b" providerId="ADAL" clId="{6737D902-CB4D-4BD2-B261-16AC243018E3}" dt="2022-10-03T14:08:41.985" v="162" actId="478"/>
          <ac:spMkLst>
            <pc:docMk/>
            <pc:sldMk cId="4150096448" sldId="257"/>
            <ac:spMk id="24" creationId="{55661898-85BB-74C4-56F0-D0A8F53DE25C}"/>
          </ac:spMkLst>
        </pc:spChg>
        <pc:spChg chg="add del mod">
          <ac:chgData name="Mathew Modley" userId="6fd71a0e-d2f5-43fd-9d7f-8371bb45595b" providerId="ADAL" clId="{6737D902-CB4D-4BD2-B261-16AC243018E3}" dt="2022-10-03T14:08:40.879" v="161" actId="478"/>
          <ac:spMkLst>
            <pc:docMk/>
            <pc:sldMk cId="4150096448" sldId="257"/>
            <ac:spMk id="27" creationId="{704D4710-7F32-4BCA-079C-7712AA26572A}"/>
          </ac:spMkLst>
        </pc:spChg>
        <pc:spChg chg="add mod">
          <ac:chgData name="Mathew Modley" userId="6fd71a0e-d2f5-43fd-9d7f-8371bb45595b" providerId="ADAL" clId="{6737D902-CB4D-4BD2-B261-16AC243018E3}" dt="2022-10-03T15:18:49.869" v="396" actId="20577"/>
          <ac:spMkLst>
            <pc:docMk/>
            <pc:sldMk cId="4150096448" sldId="257"/>
            <ac:spMk id="28" creationId="{976D0AE5-97D8-DDFF-C01B-F2C997A42996}"/>
          </ac:spMkLst>
        </pc:spChg>
        <pc:spChg chg="add mod">
          <ac:chgData name="Mathew Modley" userId="6fd71a0e-d2f5-43fd-9d7f-8371bb45595b" providerId="ADAL" clId="{6737D902-CB4D-4BD2-B261-16AC243018E3}" dt="2022-10-03T14:17:58.918" v="269" actId="1076"/>
          <ac:spMkLst>
            <pc:docMk/>
            <pc:sldMk cId="4150096448" sldId="257"/>
            <ac:spMk id="29" creationId="{CD31FB70-BA31-E67B-E6B1-A51E4DC23B4F}"/>
          </ac:spMkLst>
        </pc:spChg>
        <pc:spChg chg="add del mod">
          <ac:chgData name="Mathew Modley" userId="6fd71a0e-d2f5-43fd-9d7f-8371bb45595b" providerId="ADAL" clId="{6737D902-CB4D-4BD2-B261-16AC243018E3}" dt="2022-10-03T14:32:23.499" v="284" actId="478"/>
          <ac:spMkLst>
            <pc:docMk/>
            <pc:sldMk cId="4150096448" sldId="257"/>
            <ac:spMk id="30" creationId="{E0C8D1BB-9E52-26C0-31BF-96EEB9ACB9E0}"/>
          </ac:spMkLst>
        </pc:spChg>
        <pc:spChg chg="add mod">
          <ac:chgData name="Mathew Modley" userId="6fd71a0e-d2f5-43fd-9d7f-8371bb45595b" providerId="ADAL" clId="{6737D902-CB4D-4BD2-B261-16AC243018E3}" dt="2022-10-03T16:11:26.148" v="2574" actId="1076"/>
          <ac:spMkLst>
            <pc:docMk/>
            <pc:sldMk cId="4150096448" sldId="257"/>
            <ac:spMk id="36" creationId="{416BBC0F-E2BE-E9C5-04FF-16515F99F931}"/>
          </ac:spMkLst>
        </pc:spChg>
        <pc:graphicFrameChg chg="add mod modGraphic">
          <ac:chgData name="Mathew Modley" userId="6fd71a0e-d2f5-43fd-9d7f-8371bb45595b" providerId="ADAL" clId="{6737D902-CB4D-4BD2-B261-16AC243018E3}" dt="2022-10-03T14:31:54.992" v="277"/>
          <ac:graphicFrameMkLst>
            <pc:docMk/>
            <pc:sldMk cId="4150096448" sldId="257"/>
            <ac:graphicFrameMk id="18" creationId="{C0B76315-6916-8DAA-9EF8-9CD94CDBE65B}"/>
          </ac:graphicFrameMkLst>
        </pc:graphicFrameChg>
        <pc:graphicFrameChg chg="add del mod modGraphic">
          <ac:chgData name="Mathew Modley" userId="6fd71a0e-d2f5-43fd-9d7f-8371bb45595b" providerId="ADAL" clId="{6737D902-CB4D-4BD2-B261-16AC243018E3}" dt="2022-10-03T14:07:48.227" v="154" actId="478"/>
          <ac:graphicFrameMkLst>
            <pc:docMk/>
            <pc:sldMk cId="4150096448" sldId="257"/>
            <ac:graphicFrameMk id="21" creationId="{50254CDF-73D6-B2E7-AC81-855937CD0E7C}"/>
          </ac:graphicFrameMkLst>
        </pc:graphicFrameChg>
        <pc:graphicFrameChg chg="add mod modGraphic">
          <ac:chgData name="Mathew Modley" userId="6fd71a0e-d2f5-43fd-9d7f-8371bb45595b" providerId="ADAL" clId="{6737D902-CB4D-4BD2-B261-16AC243018E3}" dt="2022-10-03T14:11:57.229" v="204" actId="207"/>
          <ac:graphicFrameMkLst>
            <pc:docMk/>
            <pc:sldMk cId="4150096448" sldId="257"/>
            <ac:graphicFrameMk id="22" creationId="{2E8C653C-4D1E-7B96-BF40-9C26FFD2EE48}"/>
          </ac:graphicFrameMkLst>
        </pc:graphicFrameChg>
        <pc:graphicFrameChg chg="add mod modGraphic">
          <ac:chgData name="Mathew Modley" userId="6fd71a0e-d2f5-43fd-9d7f-8371bb45595b" providerId="ADAL" clId="{6737D902-CB4D-4BD2-B261-16AC243018E3}" dt="2022-10-03T16:16:51.395" v="2664" actId="20577"/>
          <ac:graphicFrameMkLst>
            <pc:docMk/>
            <pc:sldMk cId="4150096448" sldId="257"/>
            <ac:graphicFrameMk id="34" creationId="{4E1B1BC2-6B62-6AEA-9EBC-356832CEDFCF}"/>
          </ac:graphicFrameMkLst>
        </pc:graphicFrameChg>
        <pc:graphicFrameChg chg="add del modGraphic">
          <ac:chgData name="Mathew Modley" userId="6fd71a0e-d2f5-43fd-9d7f-8371bb45595b" providerId="ADAL" clId="{6737D902-CB4D-4BD2-B261-16AC243018E3}" dt="2022-10-03T16:00:10.153" v="1693" actId="478"/>
          <ac:graphicFrameMkLst>
            <pc:docMk/>
            <pc:sldMk cId="4150096448" sldId="257"/>
            <ac:graphicFrameMk id="35" creationId="{DFFAAF99-8FFB-4756-01F5-CFA8107525F1}"/>
          </ac:graphicFrameMkLst>
        </pc:graphicFrameChg>
        <pc:picChg chg="add del">
          <ac:chgData name="Mathew Modley" userId="6fd71a0e-d2f5-43fd-9d7f-8371bb45595b" providerId="ADAL" clId="{6737D902-CB4D-4BD2-B261-16AC243018E3}" dt="2022-10-03T14:04:47.817" v="75" actId="478"/>
          <ac:picMkLst>
            <pc:docMk/>
            <pc:sldMk cId="4150096448" sldId="257"/>
            <ac:picMk id="5" creationId="{1A630ADF-7AA7-69AB-2B09-43EC8B41C8B9}"/>
          </ac:picMkLst>
        </pc:picChg>
        <pc:picChg chg="add mod">
          <ac:chgData name="Mathew Modley" userId="6fd71a0e-d2f5-43fd-9d7f-8371bb45595b" providerId="ADAL" clId="{6737D902-CB4D-4BD2-B261-16AC243018E3}" dt="2022-10-03T14:14:56.141" v="267" actId="1076"/>
          <ac:picMkLst>
            <pc:docMk/>
            <pc:sldMk cId="4150096448" sldId="257"/>
            <ac:picMk id="20" creationId="{889196A2-A660-CFB5-0711-890C98D25318}"/>
          </ac:picMkLst>
        </pc:picChg>
        <pc:cxnChg chg="add del mod">
          <ac:chgData name="Mathew Modley" userId="6fd71a0e-d2f5-43fd-9d7f-8371bb45595b" providerId="ADAL" clId="{6737D902-CB4D-4BD2-B261-16AC243018E3}" dt="2022-10-03T14:06:22.755" v="90" actId="478"/>
          <ac:cxnSpMkLst>
            <pc:docMk/>
            <pc:sldMk cId="4150096448" sldId="257"/>
            <ac:cxnSpMk id="6" creationId="{A899FBD5-3749-57F5-0D90-4C2C7EFC8CF8}"/>
          </ac:cxnSpMkLst>
        </pc:cxnChg>
        <pc:cxnChg chg="add del mod">
          <ac:chgData name="Mathew Modley" userId="6fd71a0e-d2f5-43fd-9d7f-8371bb45595b" providerId="ADAL" clId="{6737D902-CB4D-4BD2-B261-16AC243018E3}" dt="2022-10-03T14:06:22.755" v="90" actId="478"/>
          <ac:cxnSpMkLst>
            <pc:docMk/>
            <pc:sldMk cId="4150096448" sldId="257"/>
            <ac:cxnSpMk id="7" creationId="{7B29B7A5-6ED6-0873-D80C-95502ECA1641}"/>
          </ac:cxnSpMkLst>
        </pc:cxnChg>
        <pc:cxnChg chg="add del mod">
          <ac:chgData name="Mathew Modley" userId="6fd71a0e-d2f5-43fd-9d7f-8371bb45595b" providerId="ADAL" clId="{6737D902-CB4D-4BD2-B261-16AC243018E3}" dt="2022-10-03T14:06:22.755" v="90" actId="478"/>
          <ac:cxnSpMkLst>
            <pc:docMk/>
            <pc:sldMk cId="4150096448" sldId="257"/>
            <ac:cxnSpMk id="8" creationId="{7C0011A5-2DDF-BDF9-9B94-E87839B3BDF1}"/>
          </ac:cxnSpMkLst>
        </pc:cxnChg>
        <pc:cxnChg chg="add del mod">
          <ac:chgData name="Mathew Modley" userId="6fd71a0e-d2f5-43fd-9d7f-8371bb45595b" providerId="ADAL" clId="{6737D902-CB4D-4BD2-B261-16AC243018E3}" dt="2022-10-03T14:06:22.755" v="90" actId="478"/>
          <ac:cxnSpMkLst>
            <pc:docMk/>
            <pc:sldMk cId="4150096448" sldId="257"/>
            <ac:cxnSpMk id="9" creationId="{1B48DE6D-02E3-F6A3-4D8B-F3A1E40BDB39}"/>
          </ac:cxnSpMkLst>
        </pc:cxnChg>
        <pc:cxnChg chg="add del mod">
          <ac:chgData name="Mathew Modley" userId="6fd71a0e-d2f5-43fd-9d7f-8371bb45595b" providerId="ADAL" clId="{6737D902-CB4D-4BD2-B261-16AC243018E3}" dt="2022-10-03T14:06:22.755" v="90" actId="478"/>
          <ac:cxnSpMkLst>
            <pc:docMk/>
            <pc:sldMk cId="4150096448" sldId="257"/>
            <ac:cxnSpMk id="10" creationId="{58B49C94-813C-FEE8-1F7C-2DCCDC8F4D03}"/>
          </ac:cxnSpMkLst>
        </pc:cxnChg>
        <pc:cxnChg chg="add del mod">
          <ac:chgData name="Mathew Modley" userId="6fd71a0e-d2f5-43fd-9d7f-8371bb45595b" providerId="ADAL" clId="{6737D902-CB4D-4BD2-B261-16AC243018E3}" dt="2022-10-03T14:06:22.755" v="90" actId="478"/>
          <ac:cxnSpMkLst>
            <pc:docMk/>
            <pc:sldMk cId="4150096448" sldId="257"/>
            <ac:cxnSpMk id="11" creationId="{4F2CE701-0DA2-F81B-BAD3-13F357D6073C}"/>
          </ac:cxnSpMkLst>
        </pc:cxnChg>
        <pc:cxnChg chg="add del mod">
          <ac:chgData name="Mathew Modley" userId="6fd71a0e-d2f5-43fd-9d7f-8371bb45595b" providerId="ADAL" clId="{6737D902-CB4D-4BD2-B261-16AC243018E3}" dt="2022-10-03T14:08:43.418" v="163" actId="478"/>
          <ac:cxnSpMkLst>
            <pc:docMk/>
            <pc:sldMk cId="4150096448" sldId="257"/>
            <ac:cxnSpMk id="25" creationId="{DA32ACE5-9E13-8348-5C36-292FE87D98D1}"/>
          </ac:cxnSpMkLst>
        </pc:cxnChg>
        <pc:cxnChg chg="add del mod">
          <ac:chgData name="Mathew Modley" userId="6fd71a0e-d2f5-43fd-9d7f-8371bb45595b" providerId="ADAL" clId="{6737D902-CB4D-4BD2-B261-16AC243018E3}" dt="2022-10-03T14:08:46.299" v="165" actId="478"/>
          <ac:cxnSpMkLst>
            <pc:docMk/>
            <pc:sldMk cId="4150096448" sldId="257"/>
            <ac:cxnSpMk id="26" creationId="{3A7CE486-7A57-5246-CA32-AD53D45BCEFA}"/>
          </ac:cxnSpMkLst>
        </pc:cxnChg>
        <pc:cxnChg chg="add del mod">
          <ac:chgData name="Mathew Modley" userId="6fd71a0e-d2f5-43fd-9d7f-8371bb45595b" providerId="ADAL" clId="{6737D902-CB4D-4BD2-B261-16AC243018E3}" dt="2022-10-03T14:32:57.580" v="287" actId="478"/>
          <ac:cxnSpMkLst>
            <pc:docMk/>
            <pc:sldMk cId="4150096448" sldId="257"/>
            <ac:cxnSpMk id="32" creationId="{359B0FAF-AE47-0F63-B97B-6AE9B467931A}"/>
          </ac:cxnSpMkLst>
        </pc:cxnChg>
      </pc:sldChg>
      <pc:sldChg chg="addSp delSp modSp new mod">
        <pc:chgData name="Mathew Modley" userId="6fd71a0e-d2f5-43fd-9d7f-8371bb45595b" providerId="ADAL" clId="{6737D902-CB4D-4BD2-B261-16AC243018E3}" dt="2022-10-03T16:23:30.811" v="2667" actId="1076"/>
        <pc:sldMkLst>
          <pc:docMk/>
          <pc:sldMk cId="3950512128" sldId="258"/>
        </pc:sldMkLst>
        <pc:spChg chg="del">
          <ac:chgData name="Mathew Modley" userId="6fd71a0e-d2f5-43fd-9d7f-8371bb45595b" providerId="ADAL" clId="{6737D902-CB4D-4BD2-B261-16AC243018E3}" dt="2022-10-03T16:02:23.972" v="1694" actId="478"/>
          <ac:spMkLst>
            <pc:docMk/>
            <pc:sldMk cId="3950512128" sldId="258"/>
            <ac:spMk id="2" creationId="{C6EF22E5-9119-5901-A458-DB1F1CAC77C0}"/>
          </ac:spMkLst>
        </pc:spChg>
        <pc:spChg chg="del">
          <ac:chgData name="Mathew Modley" userId="6fd71a0e-d2f5-43fd-9d7f-8371bb45595b" providerId="ADAL" clId="{6737D902-CB4D-4BD2-B261-16AC243018E3}" dt="2022-10-03T16:02:26.448" v="1695" actId="478"/>
          <ac:spMkLst>
            <pc:docMk/>
            <pc:sldMk cId="3950512128" sldId="258"/>
            <ac:spMk id="3" creationId="{E5B08533-59E6-ACAE-C368-FDB728CA0806}"/>
          </ac:spMkLst>
        </pc:spChg>
        <pc:spChg chg="add mod">
          <ac:chgData name="Mathew Modley" userId="6fd71a0e-d2f5-43fd-9d7f-8371bb45595b" providerId="ADAL" clId="{6737D902-CB4D-4BD2-B261-16AC243018E3}" dt="2022-10-03T16:23:30.811" v="2667" actId="1076"/>
          <ac:spMkLst>
            <pc:docMk/>
            <pc:sldMk cId="3950512128" sldId="258"/>
            <ac:spMk id="5" creationId="{8E3138D7-AD05-9B47-D7E7-8A452726063C}"/>
          </ac:spMkLst>
        </pc:spChg>
        <pc:graphicFrameChg chg="add mod modGraphic">
          <ac:chgData name="Mathew Modley" userId="6fd71a0e-d2f5-43fd-9d7f-8371bb45595b" providerId="ADAL" clId="{6737D902-CB4D-4BD2-B261-16AC243018E3}" dt="2022-10-03T16:09:06.512" v="2570" actId="20577"/>
          <ac:graphicFrameMkLst>
            <pc:docMk/>
            <pc:sldMk cId="3950512128" sldId="258"/>
            <ac:graphicFrameMk id="4" creationId="{1197FACB-6B2F-40A9-A90C-19F89FFBC782}"/>
          </ac:graphicFrameMkLst>
        </pc:graphicFrameChg>
      </pc:sldChg>
      <pc:sldChg chg="addSp modSp new mod">
        <pc:chgData name="Mathew Modley" userId="6fd71a0e-d2f5-43fd-9d7f-8371bb45595b" providerId="ADAL" clId="{6737D902-CB4D-4BD2-B261-16AC243018E3}" dt="2022-10-03T16:23:43.656" v="2691" actId="6549"/>
        <pc:sldMkLst>
          <pc:docMk/>
          <pc:sldMk cId="3637690466" sldId="259"/>
        </pc:sldMkLst>
        <pc:spChg chg="add mod">
          <ac:chgData name="Mathew Modley" userId="6fd71a0e-d2f5-43fd-9d7f-8371bb45595b" providerId="ADAL" clId="{6737D902-CB4D-4BD2-B261-16AC243018E3}" dt="2022-10-03T16:23:39.911" v="2690" actId="20577"/>
          <ac:spMkLst>
            <pc:docMk/>
            <pc:sldMk cId="3637690466" sldId="259"/>
            <ac:spMk id="5" creationId="{1477E602-2543-3ED8-08DD-BBC69F7807F6}"/>
          </ac:spMkLst>
        </pc:spChg>
        <pc:graphicFrameChg chg="add mod modGraphic">
          <ac:chgData name="Mathew Modley" userId="6fd71a0e-d2f5-43fd-9d7f-8371bb45595b" providerId="ADAL" clId="{6737D902-CB4D-4BD2-B261-16AC243018E3}" dt="2022-10-03T16:23:43.656" v="2691" actId="6549"/>
          <ac:graphicFrameMkLst>
            <pc:docMk/>
            <pc:sldMk cId="3637690466" sldId="259"/>
            <ac:graphicFrameMk id="4" creationId="{8CE7C093-AB3F-A61F-9E25-D0F1A269274B}"/>
          </ac:graphicFrameMkLst>
        </pc:graphicFrameChg>
      </pc:sldChg>
    </pc:docChg>
  </pc:docChgLst>
  <pc:docChgLst>
    <pc:chgData name="Matthew Modley" userId="S::mmodley@blackpeartrust.org::6fd71a0e-d2f5-43fd-9d7f-8371bb45595b" providerId="AD" clId="Web-{B3EE1BF8-8ADA-DC0F-BBEC-28C1E8B82924}"/>
    <pc:docChg chg="modSld">
      <pc:chgData name="Matthew Modley" userId="S::mmodley@blackpeartrust.org::6fd71a0e-d2f5-43fd-9d7f-8371bb45595b" providerId="AD" clId="Web-{B3EE1BF8-8ADA-DC0F-BBEC-28C1E8B82924}" dt="2022-11-04T16:07:12.213" v="33"/>
      <pc:docMkLst>
        <pc:docMk/>
      </pc:docMkLst>
      <pc:sldChg chg="modSp">
        <pc:chgData name="Matthew Modley" userId="S::mmodley@blackpeartrust.org::6fd71a0e-d2f5-43fd-9d7f-8371bb45595b" providerId="AD" clId="Web-{B3EE1BF8-8ADA-DC0F-BBEC-28C1E8B82924}" dt="2022-11-04T16:07:12.213" v="33"/>
        <pc:sldMkLst>
          <pc:docMk/>
          <pc:sldMk cId="3950512128" sldId="258"/>
        </pc:sldMkLst>
        <pc:graphicFrameChg chg="mod modGraphic">
          <ac:chgData name="Matthew Modley" userId="S::mmodley@blackpeartrust.org::6fd71a0e-d2f5-43fd-9d7f-8371bb45595b" providerId="AD" clId="Web-{B3EE1BF8-8ADA-DC0F-BBEC-28C1E8B82924}" dt="2022-11-04T16:07:12.213" v="33"/>
          <ac:graphicFrameMkLst>
            <pc:docMk/>
            <pc:sldMk cId="3950512128" sldId="258"/>
            <ac:graphicFrameMk id="4" creationId="{1197FACB-6B2F-40A9-A90C-19F89FFBC782}"/>
          </ac:graphicFrameMkLst>
        </pc:graphicFrameChg>
      </pc:sldChg>
    </pc:docChg>
  </pc:docChgLst>
  <pc:docChgLst>
    <pc:chgData name="Mathew Modley" userId="S::mmodley@blackpeartrust.org::6fd71a0e-d2f5-43fd-9d7f-8371bb45595b" providerId="AD" clId="Web-{93C4DCFB-35DE-4BAE-B2D1-4827B5576C6D}"/>
    <pc:docChg chg="modSld">
      <pc:chgData name="Mathew Modley" userId="S::mmodley@blackpeartrust.org::6fd71a0e-d2f5-43fd-9d7f-8371bb45595b" providerId="AD" clId="Web-{93C4DCFB-35DE-4BAE-B2D1-4827B5576C6D}" dt="2022-10-10T15:50:54.463" v="1"/>
      <pc:docMkLst>
        <pc:docMk/>
      </pc:docMkLst>
      <pc:sldChg chg="addSp">
        <pc:chgData name="Mathew Modley" userId="S::mmodley@blackpeartrust.org::6fd71a0e-d2f5-43fd-9d7f-8371bb45595b" providerId="AD" clId="Web-{93C4DCFB-35DE-4BAE-B2D1-4827B5576C6D}" dt="2022-10-10T15:50:52.400" v="0"/>
        <pc:sldMkLst>
          <pc:docMk/>
          <pc:sldMk cId="3950512128" sldId="258"/>
        </pc:sldMkLst>
        <pc:picChg chg="add">
          <ac:chgData name="Mathew Modley" userId="S::mmodley@blackpeartrust.org::6fd71a0e-d2f5-43fd-9d7f-8371bb45595b" providerId="AD" clId="Web-{93C4DCFB-35DE-4BAE-B2D1-4827B5576C6D}" dt="2022-10-10T15:50:52.400" v="0"/>
          <ac:picMkLst>
            <pc:docMk/>
            <pc:sldMk cId="3950512128" sldId="258"/>
            <ac:picMk id="3" creationId="{3A8A71E5-E031-C542-6E3B-C1A374FE92FF}"/>
          </ac:picMkLst>
        </pc:picChg>
      </pc:sldChg>
      <pc:sldChg chg="addSp">
        <pc:chgData name="Mathew Modley" userId="S::mmodley@blackpeartrust.org::6fd71a0e-d2f5-43fd-9d7f-8371bb45595b" providerId="AD" clId="Web-{93C4DCFB-35DE-4BAE-B2D1-4827B5576C6D}" dt="2022-10-10T15:50:54.463" v="1"/>
        <pc:sldMkLst>
          <pc:docMk/>
          <pc:sldMk cId="3637690466" sldId="259"/>
        </pc:sldMkLst>
        <pc:picChg chg="add">
          <ac:chgData name="Mathew Modley" userId="S::mmodley@blackpeartrust.org::6fd71a0e-d2f5-43fd-9d7f-8371bb45595b" providerId="AD" clId="Web-{93C4DCFB-35DE-4BAE-B2D1-4827B5576C6D}" dt="2022-10-10T15:50:54.463" v="1"/>
          <ac:picMkLst>
            <pc:docMk/>
            <pc:sldMk cId="3637690466" sldId="259"/>
            <ac:picMk id="7" creationId="{5E4B40F8-0735-35E9-CFA1-1A854611E614}"/>
          </ac:picMkLst>
        </pc:picChg>
      </pc:sldChg>
    </pc:docChg>
  </pc:docChgLst>
  <pc:docChgLst>
    <pc:chgData name="Matthew Modley" userId="S::mmodley@blackpeartrust.org::6fd71a0e-d2f5-43fd-9d7f-8371bb45595b" providerId="AD" clId="Web-{68FA83B9-C598-D91F-E88B-B2994AD73B23}"/>
    <pc:docChg chg="delSld modSld">
      <pc:chgData name="Matthew Modley" userId="S::mmodley@blackpeartrust.org::6fd71a0e-d2f5-43fd-9d7f-8371bb45595b" providerId="AD" clId="Web-{68FA83B9-C598-D91F-E88B-B2994AD73B23}" dt="2022-11-04T14:52:08.381" v="5"/>
      <pc:docMkLst>
        <pc:docMk/>
      </pc:docMkLst>
      <pc:sldChg chg="delSp modSp">
        <pc:chgData name="Matthew Modley" userId="S::mmodley@blackpeartrust.org::6fd71a0e-d2f5-43fd-9d7f-8371bb45595b" providerId="AD" clId="Web-{68FA83B9-C598-D91F-E88B-B2994AD73B23}" dt="2022-11-04T14:52:08.381" v="5"/>
        <pc:sldMkLst>
          <pc:docMk/>
          <pc:sldMk cId="4150096448" sldId="257"/>
        </pc:sldMkLst>
        <pc:spChg chg="del">
          <ac:chgData name="Matthew Modley" userId="S::mmodley@blackpeartrust.org::6fd71a0e-d2f5-43fd-9d7f-8371bb45595b" providerId="AD" clId="Web-{68FA83B9-C598-D91F-E88B-B2994AD73B23}" dt="2022-11-04T14:52:08.381" v="5"/>
          <ac:spMkLst>
            <pc:docMk/>
            <pc:sldMk cId="4150096448" sldId="257"/>
            <ac:spMk id="28" creationId="{976D0AE5-97D8-DDFF-C01B-F2C997A42996}"/>
          </ac:spMkLst>
        </pc:spChg>
        <pc:spChg chg="mod">
          <ac:chgData name="Matthew Modley" userId="S::mmodley@blackpeartrust.org::6fd71a0e-d2f5-43fd-9d7f-8371bb45595b" providerId="AD" clId="Web-{68FA83B9-C598-D91F-E88B-B2994AD73B23}" dt="2022-11-04T14:52:01.553" v="4" actId="1076"/>
          <ac:spMkLst>
            <pc:docMk/>
            <pc:sldMk cId="4150096448" sldId="257"/>
            <ac:spMk id="29" creationId="{CD31FB70-BA31-E67B-E6B1-A51E4DC23B4F}"/>
          </ac:spMkLst>
        </pc:spChg>
        <pc:spChg chg="del">
          <ac:chgData name="Matthew Modley" userId="S::mmodley@blackpeartrust.org::6fd71a0e-d2f5-43fd-9d7f-8371bb45595b" providerId="AD" clId="Web-{68FA83B9-C598-D91F-E88B-B2994AD73B23}" dt="2022-11-04T14:51:43.849" v="0"/>
          <ac:spMkLst>
            <pc:docMk/>
            <pc:sldMk cId="4150096448" sldId="257"/>
            <ac:spMk id="36" creationId="{416BBC0F-E2BE-E9C5-04FF-16515F99F931}"/>
          </ac:spMkLst>
        </pc:spChg>
        <pc:graphicFrameChg chg="mod">
          <ac:chgData name="Matthew Modley" userId="S::mmodley@blackpeartrust.org::6fd71a0e-d2f5-43fd-9d7f-8371bb45595b" providerId="AD" clId="Web-{68FA83B9-C598-D91F-E88B-B2994AD73B23}" dt="2022-11-04T14:51:55.834" v="2" actId="1076"/>
          <ac:graphicFrameMkLst>
            <pc:docMk/>
            <pc:sldMk cId="4150096448" sldId="257"/>
            <ac:graphicFrameMk id="18" creationId="{C0B76315-6916-8DAA-9EF8-9CD94CDBE65B}"/>
          </ac:graphicFrameMkLst>
        </pc:graphicFrameChg>
        <pc:graphicFrameChg chg="mod">
          <ac:chgData name="Matthew Modley" userId="S::mmodley@blackpeartrust.org::6fd71a0e-d2f5-43fd-9d7f-8371bb45595b" providerId="AD" clId="Web-{68FA83B9-C598-D91F-E88B-B2994AD73B23}" dt="2022-11-04T14:51:59.021" v="3" actId="1076"/>
          <ac:graphicFrameMkLst>
            <pc:docMk/>
            <pc:sldMk cId="4150096448" sldId="257"/>
            <ac:graphicFrameMk id="22" creationId="{2E8C653C-4D1E-7B96-BF40-9C26FFD2EE48}"/>
          </ac:graphicFrameMkLst>
        </pc:graphicFrameChg>
      </pc:sldChg>
      <pc:sldChg chg="del">
        <pc:chgData name="Matthew Modley" userId="S::mmodley@blackpeartrust.org::6fd71a0e-d2f5-43fd-9d7f-8371bb45595b" providerId="AD" clId="Web-{68FA83B9-C598-D91F-E88B-B2994AD73B23}" dt="2022-11-04T14:51:47.380" v="1"/>
        <pc:sldMkLst>
          <pc:docMk/>
          <pc:sldMk cId="3613107357" sldId="260"/>
        </pc:sldMkLst>
      </pc:sldChg>
    </pc:docChg>
  </pc:docChgLst>
  <pc:docChgLst>
    <pc:chgData name="Matthew Modley" userId="S::mmodley@blackpeartrust.org::6fd71a0e-d2f5-43fd-9d7f-8371bb45595b" providerId="AD" clId="Web-{9625280C-BE19-FEBB-D1CD-3D1111C693B2}"/>
    <pc:docChg chg="addSld delSld modSld">
      <pc:chgData name="Matthew Modley" userId="S::mmodley@blackpeartrust.org::6fd71a0e-d2f5-43fd-9d7f-8371bb45595b" providerId="AD" clId="Web-{9625280C-BE19-FEBB-D1CD-3D1111C693B2}" dt="2022-11-04T14:47:25.804" v="1054"/>
      <pc:docMkLst>
        <pc:docMk/>
      </pc:docMkLst>
      <pc:sldChg chg="delSp modSp">
        <pc:chgData name="Matthew Modley" userId="S::mmodley@blackpeartrust.org::6fd71a0e-d2f5-43fd-9d7f-8371bb45595b" providerId="AD" clId="Web-{9625280C-BE19-FEBB-D1CD-3D1111C693B2}" dt="2022-11-04T14:47:25.804" v="1054"/>
        <pc:sldMkLst>
          <pc:docMk/>
          <pc:sldMk cId="4150096448" sldId="257"/>
        </pc:sldMkLst>
        <pc:graphicFrameChg chg="del mod modGraphic">
          <ac:chgData name="Matthew Modley" userId="S::mmodley@blackpeartrust.org::6fd71a0e-d2f5-43fd-9d7f-8371bb45595b" providerId="AD" clId="Web-{9625280C-BE19-FEBB-D1CD-3D1111C693B2}" dt="2022-11-04T14:47:25.804" v="1054"/>
          <ac:graphicFrameMkLst>
            <pc:docMk/>
            <pc:sldMk cId="4150096448" sldId="257"/>
            <ac:graphicFrameMk id="34" creationId="{4E1B1BC2-6B62-6AEA-9EBC-356832CEDFCF}"/>
          </ac:graphicFrameMkLst>
        </pc:graphicFrameChg>
      </pc:sldChg>
      <pc:sldChg chg="del">
        <pc:chgData name="Matthew Modley" userId="S::mmodley@blackpeartrust.org::6fd71a0e-d2f5-43fd-9d7f-8371bb45595b" providerId="AD" clId="Web-{9625280C-BE19-FEBB-D1CD-3D1111C693B2}" dt="2022-11-04T14:39:00.124" v="1050"/>
        <pc:sldMkLst>
          <pc:docMk/>
          <pc:sldMk cId="3637690466" sldId="259"/>
        </pc:sldMkLst>
      </pc:sldChg>
      <pc:sldChg chg="new">
        <pc:chgData name="Matthew Modley" userId="S::mmodley@blackpeartrust.org::6fd71a0e-d2f5-43fd-9d7f-8371bb45595b" providerId="AD" clId="Web-{9625280C-BE19-FEBB-D1CD-3D1111C693B2}" dt="2022-11-04T14:37:49.029" v="1046"/>
        <pc:sldMkLst>
          <pc:docMk/>
          <pc:sldMk cId="3613107357" sldId="26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0364CF-0691-4005-B713-13F21B7FD85E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FC8AA03-562A-47B2-96F9-D27F17A39271}">
      <dgm:prSet phldrT="[Text]"/>
      <dgm:spPr/>
      <dgm:t>
        <a:bodyPr/>
        <a:lstStyle/>
        <a:p>
          <a:pPr algn="ctr"/>
          <a:r>
            <a:rPr lang="en-GB" sz="1800" b="1">
              <a:solidFill>
                <a:schemeClr val="tx1"/>
              </a:solidFill>
            </a:rPr>
            <a:t>Day 1</a:t>
          </a:r>
          <a:r>
            <a:rPr lang="en-GB" sz="1800">
              <a:solidFill>
                <a:schemeClr val="tx1"/>
              </a:solidFill>
            </a:rPr>
            <a:t>:</a:t>
          </a:r>
        </a:p>
        <a:p>
          <a:pPr algn="ctr"/>
          <a:r>
            <a:rPr lang="en-GB" sz="1800">
              <a:solidFill>
                <a:schemeClr val="tx1"/>
              </a:solidFill>
            </a:rPr>
            <a:t>Text Message sent to prompt a parent phone call</a:t>
          </a:r>
        </a:p>
        <a:p>
          <a:endParaRPr lang="en-GB"/>
        </a:p>
      </dgm:t>
    </dgm:pt>
    <dgm:pt modelId="{36A5D3DB-E9F6-4F10-87DB-A162921C2401}" type="parTrans" cxnId="{C6A135A3-8E73-4C2A-A653-227AB620ECC0}">
      <dgm:prSet/>
      <dgm:spPr/>
      <dgm:t>
        <a:bodyPr/>
        <a:lstStyle/>
        <a:p>
          <a:endParaRPr lang="en-GB"/>
        </a:p>
      </dgm:t>
    </dgm:pt>
    <dgm:pt modelId="{46D9C640-4403-491B-8B9A-5E3AD116B343}" type="sibTrans" cxnId="{C6A135A3-8E73-4C2A-A653-227AB620ECC0}">
      <dgm:prSet/>
      <dgm:spPr/>
      <dgm:t>
        <a:bodyPr/>
        <a:lstStyle/>
        <a:p>
          <a:endParaRPr lang="en-GB"/>
        </a:p>
      </dgm:t>
    </dgm:pt>
    <dgm:pt modelId="{9F3C8FA8-E1B3-4483-86EC-BB454531717B}">
      <dgm:prSet phldrT="[Text]"/>
      <dgm:spPr/>
      <dgm:t>
        <a:bodyPr/>
        <a:lstStyle/>
        <a:p>
          <a:pPr algn="ctr"/>
          <a:r>
            <a:rPr lang="en-US" sz="1800" b="1">
              <a:solidFill>
                <a:schemeClr val="tx1"/>
              </a:solidFill>
            </a:rPr>
            <a:t>Day 1</a:t>
          </a:r>
        </a:p>
        <a:p>
          <a:pPr algn="ctr"/>
          <a:r>
            <a:rPr lang="en-US" sz="1800">
              <a:solidFill>
                <a:schemeClr val="tx1"/>
              </a:solidFill>
            </a:rPr>
            <a:t>No phone call? Call phone contact 1</a:t>
          </a:r>
          <a:endParaRPr lang="en-GB" sz="1800">
            <a:solidFill>
              <a:schemeClr val="tx1"/>
            </a:solidFill>
          </a:endParaRPr>
        </a:p>
        <a:p>
          <a:endParaRPr lang="en-GB"/>
        </a:p>
      </dgm:t>
    </dgm:pt>
    <dgm:pt modelId="{4C06516C-A1E0-4D93-8432-CF3D26B9DB8D}" type="parTrans" cxnId="{A5A0F4EA-4A54-4DB6-BC5A-15B98B1815E2}">
      <dgm:prSet/>
      <dgm:spPr/>
      <dgm:t>
        <a:bodyPr/>
        <a:lstStyle/>
        <a:p>
          <a:endParaRPr lang="en-GB"/>
        </a:p>
      </dgm:t>
    </dgm:pt>
    <dgm:pt modelId="{B4579CB6-8B9B-430A-A6BB-2BA11F4545C5}" type="sibTrans" cxnId="{A5A0F4EA-4A54-4DB6-BC5A-15B98B1815E2}">
      <dgm:prSet/>
      <dgm:spPr/>
      <dgm:t>
        <a:bodyPr/>
        <a:lstStyle/>
        <a:p>
          <a:endParaRPr lang="en-GB"/>
        </a:p>
      </dgm:t>
    </dgm:pt>
    <dgm:pt modelId="{42197B82-963A-499D-9B26-2FF9DF6DD577}">
      <dgm:prSet phldrT="[Text]"/>
      <dgm:spPr/>
      <dgm:t>
        <a:bodyPr/>
        <a:lstStyle/>
        <a:p>
          <a:pPr algn="ctr"/>
          <a:r>
            <a:rPr lang="en-US" sz="1800" b="1">
              <a:solidFill>
                <a:schemeClr val="tx1"/>
              </a:solidFill>
            </a:rPr>
            <a:t>Day 1</a:t>
          </a:r>
        </a:p>
        <a:p>
          <a:pPr algn="ctr"/>
          <a:r>
            <a:rPr lang="en-US" sz="1800">
              <a:solidFill>
                <a:schemeClr val="tx1"/>
              </a:solidFill>
            </a:rPr>
            <a:t>No contact? Call phone contact 2</a:t>
          </a:r>
          <a:endParaRPr lang="en-GB" sz="1800">
            <a:solidFill>
              <a:schemeClr val="tx1"/>
            </a:solidFill>
          </a:endParaRPr>
        </a:p>
        <a:p>
          <a:endParaRPr lang="en-GB"/>
        </a:p>
      </dgm:t>
    </dgm:pt>
    <dgm:pt modelId="{EEC4708B-E331-4724-B1E5-BE58481A1791}" type="parTrans" cxnId="{42917826-8ACF-4F16-AC8B-CFF290CF208A}">
      <dgm:prSet/>
      <dgm:spPr/>
      <dgm:t>
        <a:bodyPr/>
        <a:lstStyle/>
        <a:p>
          <a:endParaRPr lang="en-GB"/>
        </a:p>
      </dgm:t>
    </dgm:pt>
    <dgm:pt modelId="{0A5297AA-DE31-443C-B0B9-85E724CC7AD6}" type="sibTrans" cxnId="{42917826-8ACF-4F16-AC8B-CFF290CF208A}">
      <dgm:prSet/>
      <dgm:spPr/>
      <dgm:t>
        <a:bodyPr/>
        <a:lstStyle/>
        <a:p>
          <a:endParaRPr lang="en-GB"/>
        </a:p>
      </dgm:t>
    </dgm:pt>
    <dgm:pt modelId="{137204E4-AF54-4814-9BBB-0F526BB196B5}">
      <dgm:prSet/>
      <dgm:spPr/>
      <dgm:t>
        <a:bodyPr/>
        <a:lstStyle/>
        <a:p>
          <a:pPr algn="ctr"/>
          <a:r>
            <a:rPr lang="en-GB" sz="1800" b="1">
              <a:solidFill>
                <a:schemeClr val="tx1"/>
              </a:solidFill>
            </a:rPr>
            <a:t>Day 1</a:t>
          </a:r>
        </a:p>
        <a:p>
          <a:pPr algn="ctr"/>
          <a:r>
            <a:rPr lang="en-GB" sz="1800">
              <a:solidFill>
                <a:schemeClr val="tx1"/>
              </a:solidFill>
            </a:rPr>
            <a:t>Still no contact? N code and inform SLT if concerns</a:t>
          </a:r>
        </a:p>
        <a:p>
          <a:endParaRPr lang="en-GB"/>
        </a:p>
      </dgm:t>
    </dgm:pt>
    <dgm:pt modelId="{DAAC1726-6DEE-41DE-AF44-7281656A1A44}" type="parTrans" cxnId="{2FACDB47-CB50-4295-A0F3-D3640877236D}">
      <dgm:prSet/>
      <dgm:spPr/>
      <dgm:t>
        <a:bodyPr/>
        <a:lstStyle/>
        <a:p>
          <a:endParaRPr lang="en-GB"/>
        </a:p>
      </dgm:t>
    </dgm:pt>
    <dgm:pt modelId="{4699B4C7-0317-4AF0-8B03-3B2CBE5A0C49}" type="sibTrans" cxnId="{2FACDB47-CB50-4295-A0F3-D3640877236D}">
      <dgm:prSet/>
      <dgm:spPr/>
      <dgm:t>
        <a:bodyPr/>
        <a:lstStyle/>
        <a:p>
          <a:endParaRPr lang="en-GB"/>
        </a:p>
      </dgm:t>
    </dgm:pt>
    <dgm:pt modelId="{95A3E537-9C43-40D5-A50D-AF7C68FCB48F}">
      <dgm:prSet/>
      <dgm:spPr/>
      <dgm:t>
        <a:bodyPr/>
        <a:lstStyle/>
        <a:p>
          <a:pPr algn="ctr"/>
          <a:r>
            <a:rPr lang="en-GB" sz="1800" b="1">
              <a:solidFill>
                <a:schemeClr val="tx1"/>
              </a:solidFill>
            </a:rPr>
            <a:t>Day 2</a:t>
          </a:r>
        </a:p>
        <a:p>
          <a:pPr algn="ctr"/>
          <a:r>
            <a:rPr lang="en-GB" sz="1800">
              <a:solidFill>
                <a:schemeClr val="tx1"/>
              </a:solidFill>
            </a:rPr>
            <a:t>Repeat Day 1 procedures</a:t>
          </a:r>
          <a:endParaRPr lang="en-GB" sz="1800"/>
        </a:p>
        <a:p>
          <a:endParaRPr lang="en-GB"/>
        </a:p>
      </dgm:t>
    </dgm:pt>
    <dgm:pt modelId="{E6DB7531-E3C9-44FE-A689-3DD7055CBB86}" type="parTrans" cxnId="{1EEC61C3-78C8-4583-AF82-6AEC053025B3}">
      <dgm:prSet/>
      <dgm:spPr/>
      <dgm:t>
        <a:bodyPr/>
        <a:lstStyle/>
        <a:p>
          <a:endParaRPr lang="en-GB"/>
        </a:p>
      </dgm:t>
    </dgm:pt>
    <dgm:pt modelId="{F6DAAD21-B64B-4097-BF51-5D6457BB7C9D}" type="sibTrans" cxnId="{1EEC61C3-78C8-4583-AF82-6AEC053025B3}">
      <dgm:prSet/>
      <dgm:spPr/>
      <dgm:t>
        <a:bodyPr/>
        <a:lstStyle/>
        <a:p>
          <a:endParaRPr lang="en-GB"/>
        </a:p>
      </dgm:t>
    </dgm:pt>
    <dgm:pt modelId="{63F5A843-A09B-4FF9-A32E-BBC9B9937408}">
      <dgm:prSet/>
      <dgm:spPr/>
      <dgm:t>
        <a:bodyPr/>
        <a:lstStyle/>
        <a:p>
          <a:pPr algn="ctr"/>
          <a:r>
            <a:rPr lang="en-US" sz="1800" b="1">
              <a:solidFill>
                <a:schemeClr val="tx1"/>
              </a:solidFill>
            </a:rPr>
            <a:t>Day 3</a:t>
          </a:r>
        </a:p>
        <a:p>
          <a:pPr algn="ctr"/>
          <a:r>
            <a:rPr lang="en-US" sz="1800">
              <a:solidFill>
                <a:schemeClr val="tx1"/>
              </a:solidFill>
            </a:rPr>
            <a:t>No contact? Safe and wellbeing check completed by SLT</a:t>
          </a:r>
          <a:endParaRPr lang="en-GB" sz="2000">
            <a:solidFill>
              <a:schemeClr val="tx1"/>
            </a:solidFill>
          </a:endParaRPr>
        </a:p>
        <a:p>
          <a:endParaRPr lang="en-GB"/>
        </a:p>
      </dgm:t>
    </dgm:pt>
    <dgm:pt modelId="{B81448A1-12C2-46C0-874F-38D28FBBC08B}" type="parTrans" cxnId="{DF07CF80-D37B-453F-9362-0CCC71E2B4BA}">
      <dgm:prSet/>
      <dgm:spPr/>
      <dgm:t>
        <a:bodyPr/>
        <a:lstStyle/>
        <a:p>
          <a:endParaRPr lang="en-GB"/>
        </a:p>
      </dgm:t>
    </dgm:pt>
    <dgm:pt modelId="{32EBA4A0-9198-4591-B928-8B45CDB19A45}" type="sibTrans" cxnId="{DF07CF80-D37B-453F-9362-0CCC71E2B4BA}">
      <dgm:prSet/>
      <dgm:spPr/>
      <dgm:t>
        <a:bodyPr/>
        <a:lstStyle/>
        <a:p>
          <a:endParaRPr lang="en-GB"/>
        </a:p>
      </dgm:t>
    </dgm:pt>
    <dgm:pt modelId="{E77AED95-9AFE-46BA-A3C4-E4D9ED7B2864}" type="pres">
      <dgm:prSet presAssocID="{F70364CF-0691-4005-B713-13F21B7FD85E}" presName="Name0" presStyleCnt="0">
        <dgm:presLayoutVars>
          <dgm:dir/>
          <dgm:resizeHandles val="exact"/>
        </dgm:presLayoutVars>
      </dgm:prSet>
      <dgm:spPr/>
    </dgm:pt>
    <dgm:pt modelId="{323CE513-2126-49D8-8647-63CE229B82FE}" type="pres">
      <dgm:prSet presAssocID="{BFC8AA03-562A-47B2-96F9-D27F17A39271}" presName="node" presStyleLbl="node1" presStyleIdx="0" presStyleCnt="6">
        <dgm:presLayoutVars>
          <dgm:bulletEnabled val="1"/>
        </dgm:presLayoutVars>
      </dgm:prSet>
      <dgm:spPr/>
    </dgm:pt>
    <dgm:pt modelId="{C0060835-24A7-4A33-9D8F-EB6906641873}" type="pres">
      <dgm:prSet presAssocID="{46D9C640-4403-491B-8B9A-5E3AD116B343}" presName="sibTrans" presStyleLbl="sibTrans2D1" presStyleIdx="0" presStyleCnt="5"/>
      <dgm:spPr/>
    </dgm:pt>
    <dgm:pt modelId="{A2625EB3-587E-460A-B3E5-41D0060F847A}" type="pres">
      <dgm:prSet presAssocID="{46D9C640-4403-491B-8B9A-5E3AD116B343}" presName="connectorText" presStyleLbl="sibTrans2D1" presStyleIdx="0" presStyleCnt="5"/>
      <dgm:spPr/>
    </dgm:pt>
    <dgm:pt modelId="{EB8672B7-0506-4C23-A12D-46A8E38EC67F}" type="pres">
      <dgm:prSet presAssocID="{9F3C8FA8-E1B3-4483-86EC-BB454531717B}" presName="node" presStyleLbl="node1" presStyleIdx="1" presStyleCnt="6">
        <dgm:presLayoutVars>
          <dgm:bulletEnabled val="1"/>
        </dgm:presLayoutVars>
      </dgm:prSet>
      <dgm:spPr/>
    </dgm:pt>
    <dgm:pt modelId="{B07362D6-371A-45DF-BE26-1128CC9CF537}" type="pres">
      <dgm:prSet presAssocID="{B4579CB6-8B9B-430A-A6BB-2BA11F4545C5}" presName="sibTrans" presStyleLbl="sibTrans2D1" presStyleIdx="1" presStyleCnt="5"/>
      <dgm:spPr/>
    </dgm:pt>
    <dgm:pt modelId="{64A96980-96DD-493E-B482-7032B9E18CED}" type="pres">
      <dgm:prSet presAssocID="{B4579CB6-8B9B-430A-A6BB-2BA11F4545C5}" presName="connectorText" presStyleLbl="sibTrans2D1" presStyleIdx="1" presStyleCnt="5"/>
      <dgm:spPr/>
    </dgm:pt>
    <dgm:pt modelId="{D548DF12-A94E-4941-BE1D-FDE611879656}" type="pres">
      <dgm:prSet presAssocID="{42197B82-963A-499D-9B26-2FF9DF6DD577}" presName="node" presStyleLbl="node1" presStyleIdx="2" presStyleCnt="6">
        <dgm:presLayoutVars>
          <dgm:bulletEnabled val="1"/>
        </dgm:presLayoutVars>
      </dgm:prSet>
      <dgm:spPr/>
    </dgm:pt>
    <dgm:pt modelId="{3633F940-2206-47A9-A4B6-049CA9F0AF1B}" type="pres">
      <dgm:prSet presAssocID="{0A5297AA-DE31-443C-B0B9-85E724CC7AD6}" presName="sibTrans" presStyleLbl="sibTrans2D1" presStyleIdx="2" presStyleCnt="5"/>
      <dgm:spPr/>
    </dgm:pt>
    <dgm:pt modelId="{389EF34B-CC65-48C0-AE4F-34858AF2B650}" type="pres">
      <dgm:prSet presAssocID="{0A5297AA-DE31-443C-B0B9-85E724CC7AD6}" presName="connectorText" presStyleLbl="sibTrans2D1" presStyleIdx="2" presStyleCnt="5"/>
      <dgm:spPr/>
    </dgm:pt>
    <dgm:pt modelId="{FFD35C60-7495-4F23-82FB-A43727193E49}" type="pres">
      <dgm:prSet presAssocID="{137204E4-AF54-4814-9BBB-0F526BB196B5}" presName="node" presStyleLbl="node1" presStyleIdx="3" presStyleCnt="6">
        <dgm:presLayoutVars>
          <dgm:bulletEnabled val="1"/>
        </dgm:presLayoutVars>
      </dgm:prSet>
      <dgm:spPr/>
    </dgm:pt>
    <dgm:pt modelId="{A9C3A03B-92C8-4DEB-80CD-B62E7FAF25D1}" type="pres">
      <dgm:prSet presAssocID="{4699B4C7-0317-4AF0-8B03-3B2CBE5A0C49}" presName="sibTrans" presStyleLbl="sibTrans2D1" presStyleIdx="3" presStyleCnt="5"/>
      <dgm:spPr/>
    </dgm:pt>
    <dgm:pt modelId="{ADFF9469-002E-4F76-BB8A-F396E8F8DBEE}" type="pres">
      <dgm:prSet presAssocID="{4699B4C7-0317-4AF0-8B03-3B2CBE5A0C49}" presName="connectorText" presStyleLbl="sibTrans2D1" presStyleIdx="3" presStyleCnt="5"/>
      <dgm:spPr/>
    </dgm:pt>
    <dgm:pt modelId="{B2CF849C-A41A-4ED4-93D6-BE9E9801FD12}" type="pres">
      <dgm:prSet presAssocID="{95A3E537-9C43-40D5-A50D-AF7C68FCB48F}" presName="node" presStyleLbl="node1" presStyleIdx="4" presStyleCnt="6">
        <dgm:presLayoutVars>
          <dgm:bulletEnabled val="1"/>
        </dgm:presLayoutVars>
      </dgm:prSet>
      <dgm:spPr/>
    </dgm:pt>
    <dgm:pt modelId="{4AEAD9F0-623A-4EF4-A85C-60DF18423205}" type="pres">
      <dgm:prSet presAssocID="{F6DAAD21-B64B-4097-BF51-5D6457BB7C9D}" presName="sibTrans" presStyleLbl="sibTrans2D1" presStyleIdx="4" presStyleCnt="5"/>
      <dgm:spPr/>
    </dgm:pt>
    <dgm:pt modelId="{17437E8D-EEB8-4A00-8C1A-2ABD05E51E47}" type="pres">
      <dgm:prSet presAssocID="{F6DAAD21-B64B-4097-BF51-5D6457BB7C9D}" presName="connectorText" presStyleLbl="sibTrans2D1" presStyleIdx="4" presStyleCnt="5"/>
      <dgm:spPr/>
    </dgm:pt>
    <dgm:pt modelId="{C4FB2941-5DDF-47F2-956E-D0EFC2A362D8}" type="pres">
      <dgm:prSet presAssocID="{63F5A843-A09B-4FF9-A32E-BBC9B9937408}" presName="node" presStyleLbl="node1" presStyleIdx="5" presStyleCnt="6">
        <dgm:presLayoutVars>
          <dgm:bulletEnabled val="1"/>
        </dgm:presLayoutVars>
      </dgm:prSet>
      <dgm:spPr/>
    </dgm:pt>
  </dgm:ptLst>
  <dgm:cxnLst>
    <dgm:cxn modelId="{DDB15C14-E222-4D3D-BF86-E571D23AF1F8}" type="presOf" srcId="{F6DAAD21-B64B-4097-BF51-5D6457BB7C9D}" destId="{4AEAD9F0-623A-4EF4-A85C-60DF18423205}" srcOrd="0" destOrd="0" presId="urn:microsoft.com/office/officeart/2005/8/layout/process1"/>
    <dgm:cxn modelId="{21CF851B-CC49-4E37-992F-DB2CD6E05697}" type="presOf" srcId="{0A5297AA-DE31-443C-B0B9-85E724CC7AD6}" destId="{389EF34B-CC65-48C0-AE4F-34858AF2B650}" srcOrd="1" destOrd="0" presId="urn:microsoft.com/office/officeart/2005/8/layout/process1"/>
    <dgm:cxn modelId="{42917826-8ACF-4F16-AC8B-CFF290CF208A}" srcId="{F70364CF-0691-4005-B713-13F21B7FD85E}" destId="{42197B82-963A-499D-9B26-2FF9DF6DD577}" srcOrd="2" destOrd="0" parTransId="{EEC4708B-E331-4724-B1E5-BE58481A1791}" sibTransId="{0A5297AA-DE31-443C-B0B9-85E724CC7AD6}"/>
    <dgm:cxn modelId="{DD53612F-4407-40AC-98BF-60A12D7E8787}" type="presOf" srcId="{F70364CF-0691-4005-B713-13F21B7FD85E}" destId="{E77AED95-9AFE-46BA-A3C4-E4D9ED7B2864}" srcOrd="0" destOrd="0" presId="urn:microsoft.com/office/officeart/2005/8/layout/process1"/>
    <dgm:cxn modelId="{81EB295F-3C0F-4A66-9862-E4AE9568E0BF}" type="presOf" srcId="{BFC8AA03-562A-47B2-96F9-D27F17A39271}" destId="{323CE513-2126-49D8-8647-63CE229B82FE}" srcOrd="0" destOrd="0" presId="urn:microsoft.com/office/officeart/2005/8/layout/process1"/>
    <dgm:cxn modelId="{AEF53942-4D4F-4A5D-8D84-18017E63714A}" type="presOf" srcId="{42197B82-963A-499D-9B26-2FF9DF6DD577}" destId="{D548DF12-A94E-4941-BE1D-FDE611879656}" srcOrd="0" destOrd="0" presId="urn:microsoft.com/office/officeart/2005/8/layout/process1"/>
    <dgm:cxn modelId="{03E98864-58BC-417D-8326-EBDB47116E8B}" type="presOf" srcId="{4699B4C7-0317-4AF0-8B03-3B2CBE5A0C49}" destId="{ADFF9469-002E-4F76-BB8A-F396E8F8DBEE}" srcOrd="1" destOrd="0" presId="urn:microsoft.com/office/officeart/2005/8/layout/process1"/>
    <dgm:cxn modelId="{2FACDB47-CB50-4295-A0F3-D3640877236D}" srcId="{F70364CF-0691-4005-B713-13F21B7FD85E}" destId="{137204E4-AF54-4814-9BBB-0F526BB196B5}" srcOrd="3" destOrd="0" parTransId="{DAAC1726-6DEE-41DE-AF44-7281656A1A44}" sibTransId="{4699B4C7-0317-4AF0-8B03-3B2CBE5A0C49}"/>
    <dgm:cxn modelId="{EE00D56E-927B-46E8-98F2-2F805421893E}" type="presOf" srcId="{46D9C640-4403-491B-8B9A-5E3AD116B343}" destId="{C0060835-24A7-4A33-9D8F-EB6906641873}" srcOrd="0" destOrd="0" presId="urn:microsoft.com/office/officeart/2005/8/layout/process1"/>
    <dgm:cxn modelId="{7B3F1455-D792-49BD-8FDE-A46DBBCAFEC4}" type="presOf" srcId="{F6DAAD21-B64B-4097-BF51-5D6457BB7C9D}" destId="{17437E8D-EEB8-4A00-8C1A-2ABD05E51E47}" srcOrd="1" destOrd="0" presId="urn:microsoft.com/office/officeart/2005/8/layout/process1"/>
    <dgm:cxn modelId="{5EECFA76-F1F4-46CD-9BBF-4660C2C79130}" type="presOf" srcId="{137204E4-AF54-4814-9BBB-0F526BB196B5}" destId="{FFD35C60-7495-4F23-82FB-A43727193E49}" srcOrd="0" destOrd="0" presId="urn:microsoft.com/office/officeart/2005/8/layout/process1"/>
    <dgm:cxn modelId="{90B4D258-3765-4D5A-AD12-FD0DB7886019}" type="presOf" srcId="{95A3E537-9C43-40D5-A50D-AF7C68FCB48F}" destId="{B2CF849C-A41A-4ED4-93D6-BE9E9801FD12}" srcOrd="0" destOrd="0" presId="urn:microsoft.com/office/officeart/2005/8/layout/process1"/>
    <dgm:cxn modelId="{DF07CF80-D37B-453F-9362-0CCC71E2B4BA}" srcId="{F70364CF-0691-4005-B713-13F21B7FD85E}" destId="{63F5A843-A09B-4FF9-A32E-BBC9B9937408}" srcOrd="5" destOrd="0" parTransId="{B81448A1-12C2-46C0-874F-38D28FBBC08B}" sibTransId="{32EBA4A0-9198-4591-B928-8B45CDB19A45}"/>
    <dgm:cxn modelId="{CC3E6191-A5AD-4818-A613-B428FC50267D}" type="presOf" srcId="{0A5297AA-DE31-443C-B0B9-85E724CC7AD6}" destId="{3633F940-2206-47A9-A4B6-049CA9F0AF1B}" srcOrd="0" destOrd="0" presId="urn:microsoft.com/office/officeart/2005/8/layout/process1"/>
    <dgm:cxn modelId="{25429B9C-1D18-4110-BEF7-A2C111CA0CE2}" type="presOf" srcId="{63F5A843-A09B-4FF9-A32E-BBC9B9937408}" destId="{C4FB2941-5DDF-47F2-956E-D0EFC2A362D8}" srcOrd="0" destOrd="0" presId="urn:microsoft.com/office/officeart/2005/8/layout/process1"/>
    <dgm:cxn modelId="{C6A135A3-8E73-4C2A-A653-227AB620ECC0}" srcId="{F70364CF-0691-4005-B713-13F21B7FD85E}" destId="{BFC8AA03-562A-47B2-96F9-D27F17A39271}" srcOrd="0" destOrd="0" parTransId="{36A5D3DB-E9F6-4F10-87DB-A162921C2401}" sibTransId="{46D9C640-4403-491B-8B9A-5E3AD116B343}"/>
    <dgm:cxn modelId="{DC5C3FBB-3F8D-45E9-9726-EA3977F441D0}" type="presOf" srcId="{46D9C640-4403-491B-8B9A-5E3AD116B343}" destId="{A2625EB3-587E-460A-B3E5-41D0060F847A}" srcOrd="1" destOrd="0" presId="urn:microsoft.com/office/officeart/2005/8/layout/process1"/>
    <dgm:cxn modelId="{F60A56BF-C815-491B-92D1-ACB73F1E71CD}" type="presOf" srcId="{B4579CB6-8B9B-430A-A6BB-2BA11F4545C5}" destId="{B07362D6-371A-45DF-BE26-1128CC9CF537}" srcOrd="0" destOrd="0" presId="urn:microsoft.com/office/officeart/2005/8/layout/process1"/>
    <dgm:cxn modelId="{1EEC61C3-78C8-4583-AF82-6AEC053025B3}" srcId="{F70364CF-0691-4005-B713-13F21B7FD85E}" destId="{95A3E537-9C43-40D5-A50D-AF7C68FCB48F}" srcOrd="4" destOrd="0" parTransId="{E6DB7531-E3C9-44FE-A689-3DD7055CBB86}" sibTransId="{F6DAAD21-B64B-4097-BF51-5D6457BB7C9D}"/>
    <dgm:cxn modelId="{7902DCE1-8B77-4130-AB95-7EBAE6322D1B}" type="presOf" srcId="{B4579CB6-8B9B-430A-A6BB-2BA11F4545C5}" destId="{64A96980-96DD-493E-B482-7032B9E18CED}" srcOrd="1" destOrd="0" presId="urn:microsoft.com/office/officeart/2005/8/layout/process1"/>
    <dgm:cxn modelId="{280A6FE2-3D83-4AE3-B1E2-579E2BCE6D91}" type="presOf" srcId="{9F3C8FA8-E1B3-4483-86EC-BB454531717B}" destId="{EB8672B7-0506-4C23-A12D-46A8E38EC67F}" srcOrd="0" destOrd="0" presId="urn:microsoft.com/office/officeart/2005/8/layout/process1"/>
    <dgm:cxn modelId="{DBA109EA-E7D8-40FA-8499-70C6745BF6B3}" type="presOf" srcId="{4699B4C7-0317-4AF0-8B03-3B2CBE5A0C49}" destId="{A9C3A03B-92C8-4DEB-80CD-B62E7FAF25D1}" srcOrd="0" destOrd="0" presId="urn:microsoft.com/office/officeart/2005/8/layout/process1"/>
    <dgm:cxn modelId="{A5A0F4EA-4A54-4DB6-BC5A-15B98B1815E2}" srcId="{F70364CF-0691-4005-B713-13F21B7FD85E}" destId="{9F3C8FA8-E1B3-4483-86EC-BB454531717B}" srcOrd="1" destOrd="0" parTransId="{4C06516C-A1E0-4D93-8432-CF3D26B9DB8D}" sibTransId="{B4579CB6-8B9B-430A-A6BB-2BA11F4545C5}"/>
    <dgm:cxn modelId="{A220ECCE-6768-4150-B2FD-F6D598D316E2}" type="presParOf" srcId="{E77AED95-9AFE-46BA-A3C4-E4D9ED7B2864}" destId="{323CE513-2126-49D8-8647-63CE229B82FE}" srcOrd="0" destOrd="0" presId="urn:microsoft.com/office/officeart/2005/8/layout/process1"/>
    <dgm:cxn modelId="{BB169229-AA90-4D82-A442-B019C8858009}" type="presParOf" srcId="{E77AED95-9AFE-46BA-A3C4-E4D9ED7B2864}" destId="{C0060835-24A7-4A33-9D8F-EB6906641873}" srcOrd="1" destOrd="0" presId="urn:microsoft.com/office/officeart/2005/8/layout/process1"/>
    <dgm:cxn modelId="{C701DBC4-3287-4601-8790-168F15DC6836}" type="presParOf" srcId="{C0060835-24A7-4A33-9D8F-EB6906641873}" destId="{A2625EB3-587E-460A-B3E5-41D0060F847A}" srcOrd="0" destOrd="0" presId="urn:microsoft.com/office/officeart/2005/8/layout/process1"/>
    <dgm:cxn modelId="{4DD193E0-DA64-4A7E-BF14-E8BCEBD2E4F3}" type="presParOf" srcId="{E77AED95-9AFE-46BA-A3C4-E4D9ED7B2864}" destId="{EB8672B7-0506-4C23-A12D-46A8E38EC67F}" srcOrd="2" destOrd="0" presId="urn:microsoft.com/office/officeart/2005/8/layout/process1"/>
    <dgm:cxn modelId="{CC8571B3-5A63-48F1-9CCC-66940A304BF8}" type="presParOf" srcId="{E77AED95-9AFE-46BA-A3C4-E4D9ED7B2864}" destId="{B07362D6-371A-45DF-BE26-1128CC9CF537}" srcOrd="3" destOrd="0" presId="urn:microsoft.com/office/officeart/2005/8/layout/process1"/>
    <dgm:cxn modelId="{2A80235F-C21A-41EB-B6D6-74EBA6500075}" type="presParOf" srcId="{B07362D6-371A-45DF-BE26-1128CC9CF537}" destId="{64A96980-96DD-493E-B482-7032B9E18CED}" srcOrd="0" destOrd="0" presId="urn:microsoft.com/office/officeart/2005/8/layout/process1"/>
    <dgm:cxn modelId="{4735654D-F8DD-4A0F-9A1C-5A6265B11AC1}" type="presParOf" srcId="{E77AED95-9AFE-46BA-A3C4-E4D9ED7B2864}" destId="{D548DF12-A94E-4941-BE1D-FDE611879656}" srcOrd="4" destOrd="0" presId="urn:microsoft.com/office/officeart/2005/8/layout/process1"/>
    <dgm:cxn modelId="{BFBB6D3F-3CCC-4906-B4AD-C026549492DE}" type="presParOf" srcId="{E77AED95-9AFE-46BA-A3C4-E4D9ED7B2864}" destId="{3633F940-2206-47A9-A4B6-049CA9F0AF1B}" srcOrd="5" destOrd="0" presId="urn:microsoft.com/office/officeart/2005/8/layout/process1"/>
    <dgm:cxn modelId="{49307DE0-BABD-4BE0-8075-7E0732AF6411}" type="presParOf" srcId="{3633F940-2206-47A9-A4B6-049CA9F0AF1B}" destId="{389EF34B-CC65-48C0-AE4F-34858AF2B650}" srcOrd="0" destOrd="0" presId="urn:microsoft.com/office/officeart/2005/8/layout/process1"/>
    <dgm:cxn modelId="{CA082264-0DB4-427D-840B-93414DD97958}" type="presParOf" srcId="{E77AED95-9AFE-46BA-A3C4-E4D9ED7B2864}" destId="{FFD35C60-7495-4F23-82FB-A43727193E49}" srcOrd="6" destOrd="0" presId="urn:microsoft.com/office/officeart/2005/8/layout/process1"/>
    <dgm:cxn modelId="{26974440-D6EB-4252-A041-B95729376FD4}" type="presParOf" srcId="{E77AED95-9AFE-46BA-A3C4-E4D9ED7B2864}" destId="{A9C3A03B-92C8-4DEB-80CD-B62E7FAF25D1}" srcOrd="7" destOrd="0" presId="urn:microsoft.com/office/officeart/2005/8/layout/process1"/>
    <dgm:cxn modelId="{BC5906AB-3209-4ED2-AC40-DE01E9513F27}" type="presParOf" srcId="{A9C3A03B-92C8-4DEB-80CD-B62E7FAF25D1}" destId="{ADFF9469-002E-4F76-BB8A-F396E8F8DBEE}" srcOrd="0" destOrd="0" presId="urn:microsoft.com/office/officeart/2005/8/layout/process1"/>
    <dgm:cxn modelId="{6778576F-DFD5-4E59-B8F4-5D6EF279A22C}" type="presParOf" srcId="{E77AED95-9AFE-46BA-A3C4-E4D9ED7B2864}" destId="{B2CF849C-A41A-4ED4-93D6-BE9E9801FD12}" srcOrd="8" destOrd="0" presId="urn:microsoft.com/office/officeart/2005/8/layout/process1"/>
    <dgm:cxn modelId="{62DCE183-FA24-4FFF-A6D0-D96F8F8B236A}" type="presParOf" srcId="{E77AED95-9AFE-46BA-A3C4-E4D9ED7B2864}" destId="{4AEAD9F0-623A-4EF4-A85C-60DF18423205}" srcOrd="9" destOrd="0" presId="urn:microsoft.com/office/officeart/2005/8/layout/process1"/>
    <dgm:cxn modelId="{22612DFD-9ECC-44FB-95A0-87865B4EA00F}" type="presParOf" srcId="{4AEAD9F0-623A-4EF4-A85C-60DF18423205}" destId="{17437E8D-EEB8-4A00-8C1A-2ABD05E51E47}" srcOrd="0" destOrd="0" presId="urn:microsoft.com/office/officeart/2005/8/layout/process1"/>
    <dgm:cxn modelId="{BED1F94E-9DC6-4DC6-A472-939C17799B74}" type="presParOf" srcId="{E77AED95-9AFE-46BA-A3C4-E4D9ED7B2864}" destId="{C4FB2941-5DDF-47F2-956E-D0EFC2A362D8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5569ED-17F6-4A45-87AB-DAC1AAEF47AC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F943CD1-0246-4B52-B06D-5CCA6E3F5386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>
              <a:solidFill>
                <a:schemeClr val="tx1"/>
              </a:solidFill>
            </a:rPr>
            <a:t>Safe and Well Being Home Visit</a:t>
          </a:r>
        </a:p>
        <a:p>
          <a:pPr marL="0"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/>
        </a:p>
      </dgm:t>
    </dgm:pt>
    <dgm:pt modelId="{6339E5F5-18BC-4C5D-A73F-124F75ABE56B}" type="parTrans" cxnId="{D49BCDA8-66E8-49D0-B7DD-28FF0BDED1F1}">
      <dgm:prSet/>
      <dgm:spPr/>
      <dgm:t>
        <a:bodyPr/>
        <a:lstStyle/>
        <a:p>
          <a:endParaRPr lang="en-GB"/>
        </a:p>
      </dgm:t>
    </dgm:pt>
    <dgm:pt modelId="{AB1C42B5-273F-4560-8573-661CF3732B0D}" type="sibTrans" cxnId="{D49BCDA8-66E8-49D0-B7DD-28FF0BDED1F1}">
      <dgm:prSet/>
      <dgm:spPr/>
      <dgm:t>
        <a:bodyPr/>
        <a:lstStyle/>
        <a:p>
          <a:endParaRPr lang="en-GB"/>
        </a:p>
      </dgm:t>
    </dgm:pt>
    <dgm:pt modelId="{5C7D69F0-A899-4CB1-BF53-258FF92B5BD3}">
      <dgm:prSet phldrT="[Text]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>
              <a:solidFill>
                <a:schemeClr val="tx1"/>
              </a:solidFill>
            </a:rPr>
            <a:t>Reason</a:t>
          </a:r>
          <a:r>
            <a:rPr lang="en-GB">
              <a:solidFill>
                <a:schemeClr val="tx1"/>
              </a:solidFill>
            </a:rPr>
            <a:t> </a:t>
          </a:r>
          <a:r>
            <a:rPr lang="en-GB" sz="1800">
              <a:solidFill>
                <a:schemeClr val="tx1"/>
              </a:solidFill>
            </a:rPr>
            <a:t>provided code appropriately</a:t>
          </a:r>
        </a:p>
        <a:p>
          <a:pPr marL="0"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/>
        </a:p>
      </dgm:t>
    </dgm:pt>
    <dgm:pt modelId="{F0D9F29F-7B09-4ED7-8EFB-791DD3AB1FD6}" type="parTrans" cxnId="{51C2A771-C5BC-4538-9427-3E458CF7CB63}">
      <dgm:prSet/>
      <dgm:spPr/>
      <dgm:t>
        <a:bodyPr/>
        <a:lstStyle/>
        <a:p>
          <a:endParaRPr lang="en-GB"/>
        </a:p>
      </dgm:t>
    </dgm:pt>
    <dgm:pt modelId="{E087D210-8ABF-455B-BFDE-E551E7668C79}" type="sibTrans" cxnId="{51C2A771-C5BC-4538-9427-3E458CF7CB63}">
      <dgm:prSet/>
      <dgm:spPr/>
      <dgm:t>
        <a:bodyPr/>
        <a:lstStyle/>
        <a:p>
          <a:endParaRPr lang="en-GB"/>
        </a:p>
      </dgm:t>
    </dgm:pt>
    <dgm:pt modelId="{7D5B78E1-F72C-4274-BA02-AC2E0C454B2F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b="0">
              <a:solidFill>
                <a:schemeClr val="tx1"/>
              </a:solidFill>
            </a:rPr>
            <a:t>No response. N code and Safeguarding Interventions</a:t>
          </a:r>
        </a:p>
        <a:p>
          <a:pPr marL="0"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/>
        </a:p>
      </dgm:t>
    </dgm:pt>
    <dgm:pt modelId="{5004126A-4666-4484-8909-AC277D98A05C}" type="parTrans" cxnId="{4ACBB35A-9E58-4238-B3D6-BF85BB7E8842}">
      <dgm:prSet/>
      <dgm:spPr/>
      <dgm:t>
        <a:bodyPr/>
        <a:lstStyle/>
        <a:p>
          <a:endParaRPr lang="en-GB"/>
        </a:p>
      </dgm:t>
    </dgm:pt>
    <dgm:pt modelId="{0C0B1DD1-DE46-4ED2-9E80-0B9C54C5E999}" type="sibTrans" cxnId="{4ACBB35A-9E58-4238-B3D6-BF85BB7E8842}">
      <dgm:prSet/>
      <dgm:spPr/>
      <dgm:t>
        <a:bodyPr/>
        <a:lstStyle/>
        <a:p>
          <a:endParaRPr lang="en-GB"/>
        </a:p>
      </dgm:t>
    </dgm:pt>
    <dgm:pt modelId="{32E6536D-CE6F-4A76-9E10-E77C14C5986F}" type="pres">
      <dgm:prSet presAssocID="{065569ED-17F6-4A45-87AB-DAC1AAEF47A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E738325-99B7-4DE8-93D8-1746EC461FAD}" type="pres">
      <dgm:prSet presAssocID="{DF943CD1-0246-4B52-B06D-5CCA6E3F5386}" presName="root1" presStyleCnt="0"/>
      <dgm:spPr/>
    </dgm:pt>
    <dgm:pt modelId="{F5C6C04E-AAD9-42A1-B66E-C377666F7A4B}" type="pres">
      <dgm:prSet presAssocID="{DF943CD1-0246-4B52-B06D-5CCA6E3F5386}" presName="LevelOneTextNode" presStyleLbl="node0" presStyleIdx="0" presStyleCnt="1">
        <dgm:presLayoutVars>
          <dgm:chPref val="3"/>
        </dgm:presLayoutVars>
      </dgm:prSet>
      <dgm:spPr/>
    </dgm:pt>
    <dgm:pt modelId="{52684454-B84F-4B3A-A3BB-9B26199AD1F5}" type="pres">
      <dgm:prSet presAssocID="{DF943CD1-0246-4B52-B06D-5CCA6E3F5386}" presName="level2hierChild" presStyleCnt="0"/>
      <dgm:spPr/>
    </dgm:pt>
    <dgm:pt modelId="{DC499023-EA04-4760-B9F2-15DDD856B028}" type="pres">
      <dgm:prSet presAssocID="{F0D9F29F-7B09-4ED7-8EFB-791DD3AB1FD6}" presName="conn2-1" presStyleLbl="parChTrans1D2" presStyleIdx="0" presStyleCnt="2"/>
      <dgm:spPr/>
    </dgm:pt>
    <dgm:pt modelId="{42FE6D00-B40B-4E50-AC54-31EE695F708C}" type="pres">
      <dgm:prSet presAssocID="{F0D9F29F-7B09-4ED7-8EFB-791DD3AB1FD6}" presName="connTx" presStyleLbl="parChTrans1D2" presStyleIdx="0" presStyleCnt="2"/>
      <dgm:spPr/>
    </dgm:pt>
    <dgm:pt modelId="{7AFA1675-66AD-42B8-A5AF-729631140653}" type="pres">
      <dgm:prSet presAssocID="{5C7D69F0-A899-4CB1-BF53-258FF92B5BD3}" presName="root2" presStyleCnt="0"/>
      <dgm:spPr/>
    </dgm:pt>
    <dgm:pt modelId="{14734BD7-2155-4FF1-A35F-02E829E636C1}" type="pres">
      <dgm:prSet presAssocID="{5C7D69F0-A899-4CB1-BF53-258FF92B5BD3}" presName="LevelTwoTextNode" presStyleLbl="node2" presStyleIdx="0" presStyleCnt="2">
        <dgm:presLayoutVars>
          <dgm:chPref val="3"/>
        </dgm:presLayoutVars>
      </dgm:prSet>
      <dgm:spPr/>
    </dgm:pt>
    <dgm:pt modelId="{E51977EA-2C8C-454F-9C53-66F2C26AFADF}" type="pres">
      <dgm:prSet presAssocID="{5C7D69F0-A899-4CB1-BF53-258FF92B5BD3}" presName="level3hierChild" presStyleCnt="0"/>
      <dgm:spPr/>
    </dgm:pt>
    <dgm:pt modelId="{070F09BE-369A-4C81-8350-F50175908DB4}" type="pres">
      <dgm:prSet presAssocID="{5004126A-4666-4484-8909-AC277D98A05C}" presName="conn2-1" presStyleLbl="parChTrans1D2" presStyleIdx="1" presStyleCnt="2"/>
      <dgm:spPr/>
    </dgm:pt>
    <dgm:pt modelId="{E81AADF0-F835-4655-86D8-654830F5C84E}" type="pres">
      <dgm:prSet presAssocID="{5004126A-4666-4484-8909-AC277D98A05C}" presName="connTx" presStyleLbl="parChTrans1D2" presStyleIdx="1" presStyleCnt="2"/>
      <dgm:spPr/>
    </dgm:pt>
    <dgm:pt modelId="{7DDB3B55-DC0C-4D6B-8AB6-8C2C57DEAC21}" type="pres">
      <dgm:prSet presAssocID="{7D5B78E1-F72C-4274-BA02-AC2E0C454B2F}" presName="root2" presStyleCnt="0"/>
      <dgm:spPr/>
    </dgm:pt>
    <dgm:pt modelId="{13B32E43-E0C1-4E51-9D5E-7E734F069B63}" type="pres">
      <dgm:prSet presAssocID="{7D5B78E1-F72C-4274-BA02-AC2E0C454B2F}" presName="LevelTwoTextNode" presStyleLbl="node2" presStyleIdx="1" presStyleCnt="2">
        <dgm:presLayoutVars>
          <dgm:chPref val="3"/>
        </dgm:presLayoutVars>
      </dgm:prSet>
      <dgm:spPr/>
    </dgm:pt>
    <dgm:pt modelId="{6BB6A6E4-5FD9-477E-B0B6-8A8EC0CF6B5C}" type="pres">
      <dgm:prSet presAssocID="{7D5B78E1-F72C-4274-BA02-AC2E0C454B2F}" presName="level3hierChild" presStyleCnt="0"/>
      <dgm:spPr/>
    </dgm:pt>
  </dgm:ptLst>
  <dgm:cxnLst>
    <dgm:cxn modelId="{82EE540D-B1FB-4A55-AEC9-ECBE89798859}" type="presOf" srcId="{5004126A-4666-4484-8909-AC277D98A05C}" destId="{070F09BE-369A-4C81-8350-F50175908DB4}" srcOrd="0" destOrd="0" presId="urn:microsoft.com/office/officeart/2005/8/layout/hierarchy2"/>
    <dgm:cxn modelId="{4D00E60E-DC8C-4D42-BBA5-10677EE264CE}" type="presOf" srcId="{5C7D69F0-A899-4CB1-BF53-258FF92B5BD3}" destId="{14734BD7-2155-4FF1-A35F-02E829E636C1}" srcOrd="0" destOrd="0" presId="urn:microsoft.com/office/officeart/2005/8/layout/hierarchy2"/>
    <dgm:cxn modelId="{0CB2E911-7215-4AD5-8748-48E197FF266B}" type="presOf" srcId="{065569ED-17F6-4A45-87AB-DAC1AAEF47AC}" destId="{32E6536D-CE6F-4A76-9E10-E77C14C5986F}" srcOrd="0" destOrd="0" presId="urn:microsoft.com/office/officeart/2005/8/layout/hierarchy2"/>
    <dgm:cxn modelId="{51C2A771-C5BC-4538-9427-3E458CF7CB63}" srcId="{DF943CD1-0246-4B52-B06D-5CCA6E3F5386}" destId="{5C7D69F0-A899-4CB1-BF53-258FF92B5BD3}" srcOrd="0" destOrd="0" parTransId="{F0D9F29F-7B09-4ED7-8EFB-791DD3AB1FD6}" sibTransId="{E087D210-8ABF-455B-BFDE-E551E7668C79}"/>
    <dgm:cxn modelId="{4ACBB35A-9E58-4238-B3D6-BF85BB7E8842}" srcId="{DF943CD1-0246-4B52-B06D-5CCA6E3F5386}" destId="{7D5B78E1-F72C-4274-BA02-AC2E0C454B2F}" srcOrd="1" destOrd="0" parTransId="{5004126A-4666-4484-8909-AC277D98A05C}" sibTransId="{0C0B1DD1-DE46-4ED2-9E80-0B9C54C5E999}"/>
    <dgm:cxn modelId="{680B5781-304D-4DDB-9E8B-00A5CD4079C3}" type="presOf" srcId="{F0D9F29F-7B09-4ED7-8EFB-791DD3AB1FD6}" destId="{DC499023-EA04-4760-B9F2-15DDD856B028}" srcOrd="0" destOrd="0" presId="urn:microsoft.com/office/officeart/2005/8/layout/hierarchy2"/>
    <dgm:cxn modelId="{D49BCDA8-66E8-49D0-B7DD-28FF0BDED1F1}" srcId="{065569ED-17F6-4A45-87AB-DAC1AAEF47AC}" destId="{DF943CD1-0246-4B52-B06D-5CCA6E3F5386}" srcOrd="0" destOrd="0" parTransId="{6339E5F5-18BC-4C5D-A73F-124F75ABE56B}" sibTransId="{AB1C42B5-273F-4560-8573-661CF3732B0D}"/>
    <dgm:cxn modelId="{603E8AB7-1CE8-473A-8413-BE8F0D53F80E}" type="presOf" srcId="{7D5B78E1-F72C-4274-BA02-AC2E0C454B2F}" destId="{13B32E43-E0C1-4E51-9D5E-7E734F069B63}" srcOrd="0" destOrd="0" presId="urn:microsoft.com/office/officeart/2005/8/layout/hierarchy2"/>
    <dgm:cxn modelId="{02AD9AB7-3BCF-465A-86ED-D99E20A6E542}" type="presOf" srcId="{5004126A-4666-4484-8909-AC277D98A05C}" destId="{E81AADF0-F835-4655-86D8-654830F5C84E}" srcOrd="1" destOrd="0" presId="urn:microsoft.com/office/officeart/2005/8/layout/hierarchy2"/>
    <dgm:cxn modelId="{879D1ED6-F77F-4E00-A9F6-EE34E511A664}" type="presOf" srcId="{DF943CD1-0246-4B52-B06D-5CCA6E3F5386}" destId="{F5C6C04E-AAD9-42A1-B66E-C377666F7A4B}" srcOrd="0" destOrd="0" presId="urn:microsoft.com/office/officeart/2005/8/layout/hierarchy2"/>
    <dgm:cxn modelId="{FA22A0E4-7409-4E6D-A946-45029ED9A1DC}" type="presOf" srcId="{F0D9F29F-7B09-4ED7-8EFB-791DD3AB1FD6}" destId="{42FE6D00-B40B-4E50-AC54-31EE695F708C}" srcOrd="1" destOrd="0" presId="urn:microsoft.com/office/officeart/2005/8/layout/hierarchy2"/>
    <dgm:cxn modelId="{57E40B8C-04D3-4A0B-B36C-9745B16F3DA7}" type="presParOf" srcId="{32E6536D-CE6F-4A76-9E10-E77C14C5986F}" destId="{1E738325-99B7-4DE8-93D8-1746EC461FAD}" srcOrd="0" destOrd="0" presId="urn:microsoft.com/office/officeart/2005/8/layout/hierarchy2"/>
    <dgm:cxn modelId="{7BD5B83D-C6E9-4706-8D04-11E48E37C95D}" type="presParOf" srcId="{1E738325-99B7-4DE8-93D8-1746EC461FAD}" destId="{F5C6C04E-AAD9-42A1-B66E-C377666F7A4B}" srcOrd="0" destOrd="0" presId="urn:microsoft.com/office/officeart/2005/8/layout/hierarchy2"/>
    <dgm:cxn modelId="{64A994B0-8E88-46EB-AC7B-DEB8C9BBA45C}" type="presParOf" srcId="{1E738325-99B7-4DE8-93D8-1746EC461FAD}" destId="{52684454-B84F-4B3A-A3BB-9B26199AD1F5}" srcOrd="1" destOrd="0" presId="urn:microsoft.com/office/officeart/2005/8/layout/hierarchy2"/>
    <dgm:cxn modelId="{D2C4E64C-087E-47B6-B775-155B8763EBB6}" type="presParOf" srcId="{52684454-B84F-4B3A-A3BB-9B26199AD1F5}" destId="{DC499023-EA04-4760-B9F2-15DDD856B028}" srcOrd="0" destOrd="0" presId="urn:microsoft.com/office/officeart/2005/8/layout/hierarchy2"/>
    <dgm:cxn modelId="{5F98A80E-BA9D-4B57-8A61-CF993DF0849C}" type="presParOf" srcId="{DC499023-EA04-4760-B9F2-15DDD856B028}" destId="{42FE6D00-B40B-4E50-AC54-31EE695F708C}" srcOrd="0" destOrd="0" presId="urn:microsoft.com/office/officeart/2005/8/layout/hierarchy2"/>
    <dgm:cxn modelId="{3D927961-BEFE-4288-A4BD-BF2776BB73A3}" type="presParOf" srcId="{52684454-B84F-4B3A-A3BB-9B26199AD1F5}" destId="{7AFA1675-66AD-42B8-A5AF-729631140653}" srcOrd="1" destOrd="0" presId="urn:microsoft.com/office/officeart/2005/8/layout/hierarchy2"/>
    <dgm:cxn modelId="{A4DFF766-D756-4F36-8A91-5FE67708A301}" type="presParOf" srcId="{7AFA1675-66AD-42B8-A5AF-729631140653}" destId="{14734BD7-2155-4FF1-A35F-02E829E636C1}" srcOrd="0" destOrd="0" presId="urn:microsoft.com/office/officeart/2005/8/layout/hierarchy2"/>
    <dgm:cxn modelId="{551CA03A-6FE6-436E-AC9C-33E7B7296E46}" type="presParOf" srcId="{7AFA1675-66AD-42B8-A5AF-729631140653}" destId="{E51977EA-2C8C-454F-9C53-66F2C26AFADF}" srcOrd="1" destOrd="0" presId="urn:microsoft.com/office/officeart/2005/8/layout/hierarchy2"/>
    <dgm:cxn modelId="{1155AAC3-06C1-4963-8537-63903CFEE56B}" type="presParOf" srcId="{52684454-B84F-4B3A-A3BB-9B26199AD1F5}" destId="{070F09BE-369A-4C81-8350-F50175908DB4}" srcOrd="2" destOrd="0" presId="urn:microsoft.com/office/officeart/2005/8/layout/hierarchy2"/>
    <dgm:cxn modelId="{09F14668-9D03-47A7-A4F8-EA906D9616FB}" type="presParOf" srcId="{070F09BE-369A-4C81-8350-F50175908DB4}" destId="{E81AADF0-F835-4655-86D8-654830F5C84E}" srcOrd="0" destOrd="0" presId="urn:microsoft.com/office/officeart/2005/8/layout/hierarchy2"/>
    <dgm:cxn modelId="{E762E3D3-98C4-4D41-8AC3-6F8C96E0812C}" type="presParOf" srcId="{52684454-B84F-4B3A-A3BB-9B26199AD1F5}" destId="{7DDB3B55-DC0C-4D6B-8AB6-8C2C57DEAC21}" srcOrd="3" destOrd="0" presId="urn:microsoft.com/office/officeart/2005/8/layout/hierarchy2"/>
    <dgm:cxn modelId="{59E75DB6-B2E5-49B3-A692-17FFDBCDE833}" type="presParOf" srcId="{7DDB3B55-DC0C-4D6B-8AB6-8C2C57DEAC21}" destId="{13B32E43-E0C1-4E51-9D5E-7E734F069B63}" srcOrd="0" destOrd="0" presId="urn:microsoft.com/office/officeart/2005/8/layout/hierarchy2"/>
    <dgm:cxn modelId="{D8669F2E-3EDD-4A74-96C5-8715D0FAC427}" type="presParOf" srcId="{7DDB3B55-DC0C-4D6B-8AB6-8C2C57DEAC21}" destId="{6BB6A6E4-5FD9-477E-B0B6-8A8EC0CF6B5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3CE513-2126-49D8-8647-63CE229B82FE}">
      <dsp:nvSpPr>
        <dsp:cNvPr id="0" name=""/>
        <dsp:cNvSpPr/>
      </dsp:nvSpPr>
      <dsp:spPr>
        <a:xfrm>
          <a:off x="0" y="1961914"/>
          <a:ext cx="1016000" cy="1494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solidFill>
                <a:schemeClr val="tx1"/>
              </a:solidFill>
            </a:rPr>
            <a:t>Day 1</a:t>
          </a:r>
          <a:r>
            <a:rPr lang="en-GB" sz="1100" kern="1200">
              <a:solidFill>
                <a:schemeClr val="tx1"/>
              </a:solidFill>
            </a:rPr>
            <a:t>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chemeClr val="tx1"/>
              </a:solidFill>
            </a:rPr>
            <a:t>Text Message sent to prompt a parent phone call</a:t>
          </a:r>
        </a:p>
        <a:p>
          <a:pPr marL="0" lvl="0" indent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29758" y="1991672"/>
        <a:ext cx="956484" cy="1435322"/>
      </dsp:txXfrm>
    </dsp:sp>
    <dsp:sp modelId="{C0060835-24A7-4A33-9D8F-EB6906641873}">
      <dsp:nvSpPr>
        <dsp:cNvPr id="0" name=""/>
        <dsp:cNvSpPr/>
      </dsp:nvSpPr>
      <dsp:spPr>
        <a:xfrm>
          <a:off x="1117599" y="2583349"/>
          <a:ext cx="215392" cy="251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>
        <a:off x="1117599" y="2633743"/>
        <a:ext cx="150774" cy="151180"/>
      </dsp:txXfrm>
    </dsp:sp>
    <dsp:sp modelId="{EB8672B7-0506-4C23-A12D-46A8E38EC67F}">
      <dsp:nvSpPr>
        <dsp:cNvPr id="0" name=""/>
        <dsp:cNvSpPr/>
      </dsp:nvSpPr>
      <dsp:spPr>
        <a:xfrm>
          <a:off x="1422399" y="1961914"/>
          <a:ext cx="1016000" cy="1494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>
              <a:solidFill>
                <a:schemeClr val="tx1"/>
              </a:solidFill>
            </a:rPr>
            <a:t>Day 1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chemeClr val="tx1"/>
              </a:solidFill>
            </a:rPr>
            <a:t>No phone call? Call phone contact 1</a:t>
          </a:r>
          <a:endParaRPr lang="en-GB" sz="1100" kern="1200">
            <a:solidFill>
              <a:schemeClr val="tx1"/>
            </a:solidFill>
          </a:endParaRPr>
        </a:p>
        <a:p>
          <a:pPr marL="0" lvl="0" indent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1452157" y="1991672"/>
        <a:ext cx="956484" cy="1435322"/>
      </dsp:txXfrm>
    </dsp:sp>
    <dsp:sp modelId="{B07362D6-371A-45DF-BE26-1128CC9CF537}">
      <dsp:nvSpPr>
        <dsp:cNvPr id="0" name=""/>
        <dsp:cNvSpPr/>
      </dsp:nvSpPr>
      <dsp:spPr>
        <a:xfrm>
          <a:off x="2539999" y="2583349"/>
          <a:ext cx="215392" cy="251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>
        <a:off x="2539999" y="2633743"/>
        <a:ext cx="150774" cy="151180"/>
      </dsp:txXfrm>
    </dsp:sp>
    <dsp:sp modelId="{D548DF12-A94E-4941-BE1D-FDE611879656}">
      <dsp:nvSpPr>
        <dsp:cNvPr id="0" name=""/>
        <dsp:cNvSpPr/>
      </dsp:nvSpPr>
      <dsp:spPr>
        <a:xfrm>
          <a:off x="2844799" y="1961914"/>
          <a:ext cx="1016000" cy="1494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>
              <a:solidFill>
                <a:schemeClr val="tx1"/>
              </a:solidFill>
            </a:rPr>
            <a:t>Day 1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chemeClr val="tx1"/>
              </a:solidFill>
            </a:rPr>
            <a:t>No contact? Call phone contact 2</a:t>
          </a:r>
          <a:endParaRPr lang="en-GB" sz="1100" kern="1200">
            <a:solidFill>
              <a:schemeClr val="tx1"/>
            </a:solidFill>
          </a:endParaRPr>
        </a:p>
        <a:p>
          <a:pPr marL="0" lvl="0" indent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2874557" y="1991672"/>
        <a:ext cx="956484" cy="1435322"/>
      </dsp:txXfrm>
    </dsp:sp>
    <dsp:sp modelId="{3633F940-2206-47A9-A4B6-049CA9F0AF1B}">
      <dsp:nvSpPr>
        <dsp:cNvPr id="0" name=""/>
        <dsp:cNvSpPr/>
      </dsp:nvSpPr>
      <dsp:spPr>
        <a:xfrm>
          <a:off x="3962400" y="2583349"/>
          <a:ext cx="215391" cy="251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>
        <a:off x="3962400" y="2633743"/>
        <a:ext cx="150774" cy="151180"/>
      </dsp:txXfrm>
    </dsp:sp>
    <dsp:sp modelId="{FFD35C60-7495-4F23-82FB-A43727193E49}">
      <dsp:nvSpPr>
        <dsp:cNvPr id="0" name=""/>
        <dsp:cNvSpPr/>
      </dsp:nvSpPr>
      <dsp:spPr>
        <a:xfrm>
          <a:off x="4267199" y="1961914"/>
          <a:ext cx="1016000" cy="1494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solidFill>
                <a:schemeClr val="tx1"/>
              </a:solidFill>
            </a:rPr>
            <a:t>Day 1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chemeClr val="tx1"/>
              </a:solidFill>
            </a:rPr>
            <a:t>Still no contact? N code and inform SLT if concerns</a:t>
          </a:r>
        </a:p>
        <a:p>
          <a:pPr marL="0" lvl="0" indent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4296957" y="1991672"/>
        <a:ext cx="956484" cy="1435322"/>
      </dsp:txXfrm>
    </dsp:sp>
    <dsp:sp modelId="{A9C3A03B-92C8-4DEB-80CD-B62E7FAF25D1}">
      <dsp:nvSpPr>
        <dsp:cNvPr id="0" name=""/>
        <dsp:cNvSpPr/>
      </dsp:nvSpPr>
      <dsp:spPr>
        <a:xfrm>
          <a:off x="5384799" y="2583349"/>
          <a:ext cx="215392" cy="251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>
        <a:off x="5384799" y="2633743"/>
        <a:ext cx="150774" cy="151180"/>
      </dsp:txXfrm>
    </dsp:sp>
    <dsp:sp modelId="{B2CF849C-A41A-4ED4-93D6-BE9E9801FD12}">
      <dsp:nvSpPr>
        <dsp:cNvPr id="0" name=""/>
        <dsp:cNvSpPr/>
      </dsp:nvSpPr>
      <dsp:spPr>
        <a:xfrm>
          <a:off x="5689599" y="1961914"/>
          <a:ext cx="1016000" cy="1494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solidFill>
                <a:schemeClr val="tx1"/>
              </a:solidFill>
            </a:rPr>
            <a:t>Day 2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>
              <a:solidFill>
                <a:schemeClr val="tx1"/>
              </a:solidFill>
            </a:rPr>
            <a:t>Repeat Day 1 procedures</a:t>
          </a:r>
          <a:endParaRPr lang="en-GB" sz="1100" kern="1200"/>
        </a:p>
        <a:p>
          <a:pPr marL="0" lvl="0" indent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5719357" y="1991672"/>
        <a:ext cx="956484" cy="1435322"/>
      </dsp:txXfrm>
    </dsp:sp>
    <dsp:sp modelId="{4AEAD9F0-623A-4EF4-A85C-60DF18423205}">
      <dsp:nvSpPr>
        <dsp:cNvPr id="0" name=""/>
        <dsp:cNvSpPr/>
      </dsp:nvSpPr>
      <dsp:spPr>
        <a:xfrm>
          <a:off x="6807200" y="2583349"/>
          <a:ext cx="215392" cy="25196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/>
        </a:p>
      </dsp:txBody>
      <dsp:txXfrm>
        <a:off x="6807200" y="2633743"/>
        <a:ext cx="150774" cy="151180"/>
      </dsp:txXfrm>
    </dsp:sp>
    <dsp:sp modelId="{C4FB2941-5DDF-47F2-956E-D0EFC2A362D8}">
      <dsp:nvSpPr>
        <dsp:cNvPr id="0" name=""/>
        <dsp:cNvSpPr/>
      </dsp:nvSpPr>
      <dsp:spPr>
        <a:xfrm>
          <a:off x="7112000" y="1961914"/>
          <a:ext cx="1016000" cy="14948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>
              <a:solidFill>
                <a:schemeClr val="tx1"/>
              </a:solidFill>
            </a:rPr>
            <a:t>Day 3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chemeClr val="tx1"/>
              </a:solidFill>
            </a:rPr>
            <a:t>No contact? Safe and wellbeing check completed by SLT</a:t>
          </a:r>
          <a:endParaRPr lang="en-GB" sz="1100" kern="1200">
            <a:solidFill>
              <a:schemeClr val="tx1"/>
            </a:solidFill>
          </a:endParaRPr>
        </a:p>
        <a:p>
          <a:pPr marL="0" lvl="0" indent="0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7141758" y="1991672"/>
        <a:ext cx="956484" cy="14353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6C04E-AAD9-42A1-B66E-C377666F7A4B}">
      <dsp:nvSpPr>
        <dsp:cNvPr id="0" name=""/>
        <dsp:cNvSpPr/>
      </dsp:nvSpPr>
      <dsp:spPr>
        <a:xfrm>
          <a:off x="1939" y="701907"/>
          <a:ext cx="1461135" cy="73056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100" kern="1200">
              <a:solidFill>
                <a:schemeClr val="tx1"/>
              </a:solidFill>
            </a:rPr>
            <a:t>Safe and Well Being Home Visit</a:t>
          </a:r>
        </a:p>
        <a:p>
          <a:pPr marL="0" lvl="0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23337" y="723305"/>
        <a:ext cx="1418339" cy="687771"/>
      </dsp:txXfrm>
    </dsp:sp>
    <dsp:sp modelId="{DC499023-EA04-4760-B9F2-15DDD856B028}">
      <dsp:nvSpPr>
        <dsp:cNvPr id="0" name=""/>
        <dsp:cNvSpPr/>
      </dsp:nvSpPr>
      <dsp:spPr>
        <a:xfrm rot="19457599">
          <a:off x="1395423" y="826347"/>
          <a:ext cx="719757" cy="61611"/>
        </a:xfrm>
        <a:custGeom>
          <a:avLst/>
          <a:gdLst/>
          <a:ahLst/>
          <a:cxnLst/>
          <a:rect l="0" t="0" r="0" b="0"/>
          <a:pathLst>
            <a:path>
              <a:moveTo>
                <a:pt x="0" y="30805"/>
              </a:moveTo>
              <a:lnTo>
                <a:pt x="719757" y="308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1737308" y="839159"/>
        <a:ext cx="35987" cy="35987"/>
      </dsp:txXfrm>
    </dsp:sp>
    <dsp:sp modelId="{14734BD7-2155-4FF1-A35F-02E829E636C1}">
      <dsp:nvSpPr>
        <dsp:cNvPr id="0" name=""/>
        <dsp:cNvSpPr/>
      </dsp:nvSpPr>
      <dsp:spPr>
        <a:xfrm>
          <a:off x="2047529" y="281831"/>
          <a:ext cx="1461135" cy="73056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100" kern="1200">
              <a:solidFill>
                <a:schemeClr val="tx1"/>
              </a:solidFill>
            </a:rPr>
            <a:t>Reason provided code appropriately</a:t>
          </a:r>
        </a:p>
        <a:p>
          <a:pPr marL="0"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2068927" y="303229"/>
        <a:ext cx="1418339" cy="687771"/>
      </dsp:txXfrm>
    </dsp:sp>
    <dsp:sp modelId="{070F09BE-369A-4C81-8350-F50175908DB4}">
      <dsp:nvSpPr>
        <dsp:cNvPr id="0" name=""/>
        <dsp:cNvSpPr/>
      </dsp:nvSpPr>
      <dsp:spPr>
        <a:xfrm rot="2142401">
          <a:off x="1395423" y="1246424"/>
          <a:ext cx="719757" cy="61611"/>
        </a:xfrm>
        <a:custGeom>
          <a:avLst/>
          <a:gdLst/>
          <a:ahLst/>
          <a:cxnLst/>
          <a:rect l="0" t="0" r="0" b="0"/>
          <a:pathLst>
            <a:path>
              <a:moveTo>
                <a:pt x="0" y="30805"/>
              </a:moveTo>
              <a:lnTo>
                <a:pt x="719757" y="308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1737308" y="1259235"/>
        <a:ext cx="35987" cy="35987"/>
      </dsp:txXfrm>
    </dsp:sp>
    <dsp:sp modelId="{13B32E43-E0C1-4E51-9D5E-7E734F069B63}">
      <dsp:nvSpPr>
        <dsp:cNvPr id="0" name=""/>
        <dsp:cNvSpPr/>
      </dsp:nvSpPr>
      <dsp:spPr>
        <a:xfrm>
          <a:off x="2047529" y="1121984"/>
          <a:ext cx="1461135" cy="730567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100" b="0" kern="1200">
              <a:solidFill>
                <a:schemeClr val="tx1"/>
              </a:solidFill>
            </a:rPr>
            <a:t>No response. N code and Safeguarding Interventions</a:t>
          </a:r>
        </a:p>
        <a:p>
          <a:pPr marL="0" lvl="0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100" kern="1200"/>
        </a:p>
      </dsp:txBody>
      <dsp:txXfrm>
        <a:off x="2068927" y="1143382"/>
        <a:ext cx="1418339" cy="687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8F0D7-64B6-4ABA-85E0-239C5785A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41DFA5-7B88-4325-BAEC-33023B05ED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0D330-AC56-4164-8715-5E7E5799C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A9FA55-E396-469A-9151-B097ADE33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478E9-E65D-4DEC-89F7-C58C3B3A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65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50D4B-B070-4682-A13C-95F0E3E7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892653-5AEC-46E8-8994-646FCB83D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2DD21-BD43-4269-BB62-923FC2E24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363F1-0033-43D1-8D9B-5E9EB56FF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0649B-C519-46FA-AB4D-778D57A6B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02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DAF5A4-55CB-4934-A1AF-9524B604F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4D8F0-2AA4-4CA4-87AC-5195E9990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F0F6A-B171-4E29-A618-6CAD98F0D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6B7D3-C3F9-4153-A447-F9BBFD92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DA3E19-9FD8-45D3-B6EC-03D658B12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01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A9932-F0AF-4AE4-ADA4-771A9B63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C6DFB-3493-4304-AFB7-8CB613498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BF326-9FB7-4DB6-AF41-D095AEE3E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D2E2B-7334-4E52-9CCA-F7D0AA2CD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CEEB4-8D2C-4407-8C59-01A185715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05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9D5DB-614E-4C06-80C5-70B99233D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982CA-FB99-4DA0-922D-8B7FE42D0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AD5FA1-1A42-46AE-99F2-E605F9265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E8171-8937-4832-AC32-5678ADB2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474D1-35EA-4863-9795-F88CF7F9A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631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7657C-EC87-488D-B470-AA1F3665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733F3-7C1A-43B4-A798-620A0A2B7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E1CF61-0351-4D30-BDAF-CF1CFE039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EA881F-D3C0-4AEE-A067-175156916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BEE2-3C82-4DF2-8665-DB47AF289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17C08-F04C-4B17-BC82-3C1E20D0D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71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FD715-39A4-4D27-BA49-2DED57BD4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72B97-A8BE-409E-A619-9556F6831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20B347-EFDE-460C-B010-75F43E7196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614DD0-7E9C-4CE0-BCDE-5AA26D4A7C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10CE20-FB1D-434E-80EF-2B6BBF153E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49ADB9-C8E8-47DE-9B41-B75C912B5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80FF6E-FE6C-4594-ADF5-9516B61FD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220C29-1A1D-434D-96A9-48DAFD28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03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59201-2859-4352-BB55-4D381AFB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778284-2961-44C2-A608-3E6D4C8BA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349D7E-EE89-4495-839F-1DBCDD49E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424824-8910-4759-BC9E-096F82731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56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772BF5-CDA9-453C-9BD2-054E977AC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439D6F-4801-4E34-9328-BCC6F8686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E0C54-34B4-4BAD-96F0-2388740E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08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3C67C-B11C-4D28-B255-52FD4C60A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CADB8-04EA-4124-A8A1-4BD00A954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75BD4F-B9CD-4A33-9120-7A1727392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0D33AF-26C0-4676-B16A-74DD579F9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BA23A-24E4-4D5D-ACF6-0954D4380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E6E38-3B1E-4D3F-9AA5-D021D8FE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56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D75BF-ED86-4431-9BD5-50E5BB700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BBFD51-E818-4B05-A7E4-2CD4B9A7CC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52D312-3CDD-4A9C-8D44-A09EDF52F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28F734-9220-4714-B0D3-2D8A4AE62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861A6-FF95-4184-84CE-5B74C08B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8FD41B-9821-4ED4-91AD-AF01E376D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02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528394-22D9-40F2-9C9A-D77C34054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1AE39-5A3B-4BFD-8519-CE85C2B6E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27C902-AB3E-43B3-8662-CE85BD821D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63B1D-BFAF-484E-B1DE-2E4ECDE1A73B}" type="datetimeFigureOut">
              <a:rPr lang="en-GB" smtClean="0"/>
              <a:t>04/11/2022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96841-8F72-4D90-8671-21FCED5946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8AD262-E783-45BC-B1C0-725F52792F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942E5-CD29-4F5E-8A7C-E7BDFF913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63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Colors" Target="../diagrams/colors2.xml"/><Relationship Id="rId5" Type="http://schemas.openxmlformats.org/officeDocument/2006/relationships/diagramColors" Target="../diagrams/colors1.xml"/><Relationship Id="rId10" Type="http://schemas.openxmlformats.org/officeDocument/2006/relationships/diagramQuickStyle" Target="../diagrams/quickStyle2.xml"/><Relationship Id="rId4" Type="http://schemas.openxmlformats.org/officeDocument/2006/relationships/diagramQuickStyle" Target="../diagrams/quickStyle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E607FE59-BFA0-0708-1CF0-E1CF75E15A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id="{C0B76315-6916-8DAA-9EF8-9CD94CDBE6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3400179"/>
              </p:ext>
            </p:extLst>
          </p:nvPr>
        </p:nvGraphicFramePr>
        <p:xfrm>
          <a:off x="202496" y="58081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" name="Rectangle 18">
            <a:extLst>
              <a:ext uri="{FF2B5EF4-FFF2-40B4-BE49-F238E27FC236}">
                <a16:creationId xmlns:a16="http://schemas.microsoft.com/office/drawing/2014/main" id="{605E3938-C0FB-15DB-5E1E-89A732158ABA}"/>
              </a:ext>
            </a:extLst>
          </p:cNvPr>
          <p:cNvSpPr/>
          <p:nvPr/>
        </p:nvSpPr>
        <p:spPr>
          <a:xfrm>
            <a:off x="3917356" y="196238"/>
            <a:ext cx="380988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First Day Calling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89196A2-A660-CFB5-0711-890C98D2531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0222" y="119294"/>
            <a:ext cx="786519" cy="786519"/>
          </a:xfrm>
          <a:prstGeom prst="rect">
            <a:avLst/>
          </a:prstGeom>
        </p:spPr>
      </p:pic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2E8C653C-4D1E-7B96-BF40-9C26FFD2EE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4551005"/>
              </p:ext>
            </p:extLst>
          </p:nvPr>
        </p:nvGraphicFramePr>
        <p:xfrm>
          <a:off x="8546659" y="2186515"/>
          <a:ext cx="3510604" cy="2134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CD31FB70-BA31-E67B-E6B1-A51E4DC23B4F}"/>
              </a:ext>
            </a:extLst>
          </p:cNvPr>
          <p:cNvSpPr txBox="1"/>
          <p:nvPr/>
        </p:nvSpPr>
        <p:spPr>
          <a:xfrm>
            <a:off x="8986294" y="791997"/>
            <a:ext cx="24593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0070C0"/>
                </a:solidFill>
              </a:rPr>
              <a:t>Office</a:t>
            </a:r>
          </a:p>
          <a:p>
            <a:r>
              <a:rPr lang="en-US" b="1">
                <a:solidFill>
                  <a:schemeClr val="bg2">
                    <a:lumMod val="75000"/>
                  </a:schemeClr>
                </a:solidFill>
              </a:rPr>
              <a:t>Senior Leadership Team</a:t>
            </a:r>
          </a:p>
          <a:p>
            <a:r>
              <a:rPr lang="en-US" b="1">
                <a:solidFill>
                  <a:schemeClr val="accent6">
                    <a:lumMod val="75000"/>
                  </a:schemeClr>
                </a:solidFill>
              </a:rPr>
              <a:t>Class Teacher</a:t>
            </a:r>
            <a:endParaRPr lang="en-GB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09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197FACB-6B2F-40A9-A90C-19F89FFBC7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977424"/>
              </p:ext>
            </p:extLst>
          </p:nvPr>
        </p:nvGraphicFramePr>
        <p:xfrm>
          <a:off x="391886" y="1284514"/>
          <a:ext cx="11408230" cy="424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1646">
                  <a:extLst>
                    <a:ext uri="{9D8B030D-6E8A-4147-A177-3AD203B41FA5}">
                      <a16:colId xmlns:a16="http://schemas.microsoft.com/office/drawing/2014/main" val="2007937812"/>
                    </a:ext>
                  </a:extLst>
                </a:gridCol>
                <a:gridCol w="2281646">
                  <a:extLst>
                    <a:ext uri="{9D8B030D-6E8A-4147-A177-3AD203B41FA5}">
                      <a16:colId xmlns:a16="http://schemas.microsoft.com/office/drawing/2014/main" val="2809197379"/>
                    </a:ext>
                  </a:extLst>
                </a:gridCol>
                <a:gridCol w="2281646">
                  <a:extLst>
                    <a:ext uri="{9D8B030D-6E8A-4147-A177-3AD203B41FA5}">
                      <a16:colId xmlns:a16="http://schemas.microsoft.com/office/drawing/2014/main" val="1042132464"/>
                    </a:ext>
                  </a:extLst>
                </a:gridCol>
                <a:gridCol w="2281646">
                  <a:extLst>
                    <a:ext uri="{9D8B030D-6E8A-4147-A177-3AD203B41FA5}">
                      <a16:colId xmlns:a16="http://schemas.microsoft.com/office/drawing/2014/main" val="1801209698"/>
                    </a:ext>
                  </a:extLst>
                </a:gridCol>
                <a:gridCol w="2281646">
                  <a:extLst>
                    <a:ext uri="{9D8B030D-6E8A-4147-A177-3AD203B41FA5}">
                      <a16:colId xmlns:a16="http://schemas.microsoft.com/office/drawing/2014/main" val="3668386863"/>
                    </a:ext>
                  </a:extLst>
                </a:gridCol>
              </a:tblGrid>
              <a:tr h="415312">
                <a:tc>
                  <a:txBody>
                    <a:bodyPr/>
                    <a:lstStyle/>
                    <a:p>
                      <a:r>
                        <a:rPr lang="en-US" dirty="0"/>
                        <a:t>Weekly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Fortnightly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Monthly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Half-termly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Termly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224732"/>
                  </a:ext>
                </a:extLst>
              </a:tr>
              <a:tr h="1945712">
                <a:tc>
                  <a:txBody>
                    <a:bodyPr/>
                    <a:lstStyle/>
                    <a:p>
                      <a:r>
                        <a:rPr lang="en-US" dirty="0"/>
                        <a:t>Attendance certificates for classes with over 96% attendance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Fortnightly Attendance check-ins with at risk children and parents</a:t>
                      </a:r>
                      <a:endParaRPr lang="en-GB" dirty="0"/>
                    </a:p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School Newsletter outlines whole school and class attendance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Attendance letters sent to all children celebrating attendance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Parents evening and school reports show child’s attendance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92604"/>
                  </a:ext>
                </a:extLst>
              </a:tr>
              <a:tr h="41531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7-minute briefings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Attendance workshops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584070"/>
                  </a:ext>
                </a:extLst>
              </a:tr>
              <a:tr h="41531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9139"/>
                  </a:ext>
                </a:extLst>
              </a:tr>
              <a:tr h="41531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402071"/>
                  </a:ext>
                </a:extLst>
              </a:tr>
              <a:tr h="415312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14348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8E3138D7-AD05-9B47-D7E7-8A452726063C}"/>
              </a:ext>
            </a:extLst>
          </p:cNvPr>
          <p:cNvSpPr/>
          <p:nvPr/>
        </p:nvSpPr>
        <p:spPr>
          <a:xfrm>
            <a:off x="1023570" y="186035"/>
            <a:ext cx="95026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Working with parents to improve attendance</a:t>
            </a:r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3A8A71E5-E031-C542-6E3B-C1A374FE92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22" y="119294"/>
            <a:ext cx="786519" cy="78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51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f6f9466-81bb-4b6b-8362-26e5b2068d19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EC837BF5880418644BD12BC2178AC" ma:contentTypeVersion="8" ma:contentTypeDescription="Create a new document." ma:contentTypeScope="" ma:versionID="b17201b87e04d54c4e2adc628d6ded99">
  <xsd:schema xmlns:xsd="http://www.w3.org/2001/XMLSchema" xmlns:xs="http://www.w3.org/2001/XMLSchema" xmlns:p="http://schemas.microsoft.com/office/2006/metadata/properties" xmlns:ns2="5661ccc4-3cfa-4870-986f-a5c93984b1d3" xmlns:ns3="5f6f9466-81bb-4b6b-8362-26e5b2068d19" targetNamespace="http://schemas.microsoft.com/office/2006/metadata/properties" ma:root="true" ma:fieldsID="78026865acb04e57ec388bad46e5690b" ns2:_="" ns3:_="">
    <xsd:import namespace="5661ccc4-3cfa-4870-986f-a5c93984b1d3"/>
    <xsd:import namespace="5f6f9466-81bb-4b6b-8362-26e5b2068d1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61ccc4-3cfa-4870-986f-a5c93984b1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6f9466-81bb-4b6b-8362-26e5b2068d1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EEAEE4B-5534-41A1-8271-4B0402BF4248}">
  <ds:schemaRefs>
    <ds:schemaRef ds:uri="d3e725d7-8000-4aad-9cae-33d88ad73547"/>
    <ds:schemaRef ds:uri="fe75ea0a-4a3a-43a9-b6bb-f360fe62402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EDA90AB-6ED9-4806-8AB8-35745E30EFBF}"/>
</file>

<file path=customXml/itemProps3.xml><?xml version="1.0" encoding="utf-8"?>
<ds:datastoreItem xmlns:ds="http://schemas.openxmlformats.org/officeDocument/2006/customXml" ds:itemID="{0ACAD114-8E24-4326-BB6F-AC6779045A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Karen</dc:creator>
  <cp:revision>5</cp:revision>
  <dcterms:created xsi:type="dcterms:W3CDTF">2020-10-19T09:33:45Z</dcterms:created>
  <dcterms:modified xsi:type="dcterms:W3CDTF">2022-11-04T16:07:29Z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0x010100322EC837BF5880418644BD12BC2178AC</vt:lpwstr>
  </property>
  <property fmtid="{D5CDD505-2E9C-101B-9397-08002B2CF9AE}" pid="3" name="Order">
    <vt:r8>2300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