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75" r:id="rId7"/>
    <p:sldId id="264" r:id="rId8"/>
    <p:sldId id="265" r:id="rId9"/>
    <p:sldId id="266" r:id="rId10"/>
    <p:sldId id="267" r:id="rId11"/>
    <p:sldId id="283" r:id="rId12"/>
    <p:sldId id="268" r:id="rId13"/>
    <p:sldId id="276" r:id="rId14"/>
    <p:sldId id="269" r:id="rId15"/>
    <p:sldId id="270" r:id="rId16"/>
    <p:sldId id="271" r:id="rId17"/>
    <p:sldId id="272" r:id="rId18"/>
    <p:sldId id="277" r:id="rId19"/>
    <p:sldId id="278" r:id="rId20"/>
    <p:sldId id="279" r:id="rId21"/>
    <p:sldId id="280" r:id="rId22"/>
    <p:sldId id="281" r:id="rId23"/>
    <p:sldId id="282" r:id="rId24"/>
    <p:sldId id="273" r:id="rId25"/>
    <p:sldId id="274" r:id="rId26"/>
    <p:sldId id="284" r:id="rId27"/>
    <p:sldId id="285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1A644-7228-45EE-9009-BAD5EA11AF67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FD9B-5ABE-445E-A7A1-DA0C0F9CEA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2099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FD9B-5ABE-445E-A7A1-DA0C0F9CEA3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82821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233A-DF99-476B-8A50-57A05D8F8DA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56267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233A-DF99-476B-8A50-57A05D8F8DA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24156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7B56-7432-4B99-9A1A-B25E1420C46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05190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44047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4871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2358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3980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4026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904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0FEF8-B22A-4977-9677-8DB39A9E799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613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9815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0848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29AD9-F0CD-42EF-BE93-613FF541F7C7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56768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29AD9-F0CD-42EF-BE93-613FF541F7C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10906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C277-84FA-45F8-969E-82510F078C3A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96636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7B4C7-0D19-4511-9CFE-8E07D5190A1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5113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7B4C7-0D19-4511-9CFE-8E07D5190A16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41988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7B4C7-0D19-4511-9CFE-8E07D5190A16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7B4C7-0D19-4511-9CFE-8E07D5190A16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3748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071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005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019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7712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513F-0C25-4056-AA0A-CD5F01D69B1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415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2033-E6DF-4226-9FA7-B523C8E5606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233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564F8-A83C-411D-A748-EF97CE409103}" type="datetimeFigureOut">
              <a:rPr lang="en-US" smtClean="0"/>
              <a:pPr/>
              <a:t>12/4/2015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4049-B96C-42D6-A2BB-08B710F9536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gif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gif"/><Relationship Id="rId3" Type="http://schemas.openxmlformats.org/officeDocument/2006/relationships/image" Target="../media/image72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77.jpeg"/><Relationship Id="rId5" Type="http://schemas.openxmlformats.org/officeDocument/2006/relationships/image" Target="../media/image9.gif"/><Relationship Id="rId10" Type="http://schemas.openxmlformats.org/officeDocument/2006/relationships/image" Target="../media/image76.jpeg"/><Relationship Id="rId4" Type="http://schemas.openxmlformats.org/officeDocument/2006/relationships/image" Target="../media/image8.gif"/><Relationship Id="rId9" Type="http://schemas.openxmlformats.org/officeDocument/2006/relationships/image" Target="../media/image75.jpe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gif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86.png"/><Relationship Id="rId5" Type="http://schemas.openxmlformats.org/officeDocument/2006/relationships/image" Target="../media/image10.gif"/><Relationship Id="rId10" Type="http://schemas.openxmlformats.org/officeDocument/2006/relationships/image" Target="../media/image85.png"/><Relationship Id="rId4" Type="http://schemas.openxmlformats.org/officeDocument/2006/relationships/image" Target="../media/image9.gif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01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.gif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21.gif"/><Relationship Id="rId5" Type="http://schemas.openxmlformats.org/officeDocument/2006/relationships/image" Target="../media/image8.gif"/><Relationship Id="rId10" Type="http://schemas.openxmlformats.org/officeDocument/2006/relationships/image" Target="../media/image107.png"/><Relationship Id="rId4" Type="http://schemas.openxmlformats.org/officeDocument/2006/relationships/image" Target="../media/image9.gif"/><Relationship Id="rId9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13" Type="http://schemas.openxmlformats.org/officeDocument/2006/relationships/image" Target="../media/image119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8.gi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0.gif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9.gif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9.gif"/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21.gif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gif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topgadget.com/communities/5/004/011/811/585/images/45976869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  <p:pic>
        <p:nvPicPr>
          <p:cNvPr id="52228" name="Picture 4" descr="https://encrypted-tbn0.gstatic.com/images?q=tbn:ANd9GcRU0JCbhUbp_8Gt31jamJWpEnc2LXg7OTvfhx__m9Sqz6W87FCTf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643314"/>
            <a:ext cx="2525667" cy="2085977"/>
          </a:xfrm>
          <a:prstGeom prst="rect">
            <a:avLst/>
          </a:prstGeom>
          <a:noFill/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5"/>
          <a:srcRect r="81900" b="2829"/>
          <a:stretch>
            <a:fillRect/>
          </a:stretch>
        </p:blipFill>
        <p:spPr bwMode="auto">
          <a:xfrm>
            <a:off x="1500166" y="785794"/>
            <a:ext cx="1071570" cy="11602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643174" y="857232"/>
            <a:ext cx="516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Hollymount  School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8082" y="6072206"/>
            <a:ext cx="1596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(Term 1)</a:t>
            </a:r>
            <a:endParaRPr lang="en-GB" sz="3200" b="1" dirty="0"/>
          </a:p>
        </p:txBody>
      </p:sp>
      <p:sp>
        <p:nvSpPr>
          <p:cNvPr id="52235" name="AutoShape 11" descr="data:image/jpeg;base64,/9j/4AAQSkZJRgABAQAAAQABAAD/2wCEAAkGBxQTEhUUEhQWFRUVFRkYFBQUGRwUHBQaGBQXHBgYGBcYHCggGRwnGxgWIjEiJykrLy4uGB8zODcsNygtLisBCgoKDg0OGxAQGy0kICYsNCwsLC8sLCwsLC80LCwsLCwsLCwsLDcsLiwsLCwsLCwsLCwsLCwsLCwsLCwsLCwsLP/AABEIAJkAwAMBIgACEQEDEQH/xAAcAAEAAgMBAQEAAAAAAAAAAAAABgcBBAUDAgj/xAA9EAACAQMBBAgCCAQHAQEAAAABAgMABBEhBQYSMQcTIkFRYXGBMpEUIzNScoKhsUJiksEVQ2OistHwUxb/xAAaAQEAAwEBAQAAAAAAAAAAAAAAAQMEAgUG/8QAKBEAAgIBAwMDBAMAAAAAAAAAAAECAxEEEiEFMUETIlFhgZGxI3HR/9oADAMBAAIRAxEAPwC8aUpQClKUApSlAKUpQClKwzYoDNK+BKDkAjTn5etfQoDNKGvnioD6pWA1ZoBSlKAUpSgFKUoBSlKAUpSgFKUoBSlKAUrGa0dpbWigGZHAJ5LzY+ijU1DeAb9RTpI2tJBZs0QcsTj6vRsYJOCNRy5jXw1qP7zdJaw5XiWI9yn62U+GYxonoa2Nl7KF1D9LvHm4fjEbtyAHeo0z5VXKfhI7jHyVRu5eSvI7xqitGplNzHmIxcP32BIkUk44GznJwc1+jNn3XGqkjBIBI8MjlVB2rj/FHEaqiS6hDqp4dcEDn8OnnrV37NbNc1S3M6tg4PD7nablVJ9J+98yTNBhuHUBdY04RjtEjWViR48K4xqeV1OdKpTe6FbzbdvbEcSAjrF8ictr3ZWMA1ZNvwVokHRZvc8yNFM3aH2Zcnt4OGCM2rDVfEjXnkYsmOXNR+XcizIAWIRhfh6skcOTnQchr5VqSbBu4NbW5Lgf5c2P+Q0PpgetFldw8EwpURsd8eF+qvI2t5e7i+F/MHXT0JA7yKlMUgYZByDyI5H0rpPJB60rFZqQKUpQClKUApSlAKUrGaAzmsE1r3d4kSF5HVFUZLMQoHuar3ebfB5UPU8cUHLrMYkmzn7NT8CnB7bDB7s1xOaiss7rrlZJRiu5Jds7x4ZorYdbKoy5GqxDHNiOZ8F51S2+m8dx17xK3COFSZR8cgZQdG/y11I4R8zUt3F2mfpaocLGylVQclzz582Pex1NQvpMszFcxnGrK0enjE+B78LrVdFinYs9i7VaeVGYPuau4e730u7RMdlTxMR+5/f5VbnSLtdYoxbR6YA4sd2PhH7n5VpdGlglhYSXkw4Syk66dkcsebHA9hUasY5L++VX5uxklPMIqkFs/oornUScnx57f0WaGEVLfLtHn7nM2/sj6Mthcvn65nDcOmFBXHnyY1c+wZOKKNu8qM+oGD+tUx0lbyJczLFGA0UakRcPhjC49dT5jFWV0dbQElqupJXQ51PaAOPmTj0qa1taRTfY7JOb8k4mkAUk9wJ+QqmujU/Sdt3M/MRq/tlgg/ZqsjenaQitJn8ENQzoEsCIrm4bnI6J/QCzf7pP0qzvIp8FrClZpVhBp7R2dHOhSZFdT3Nrg+I8D5ioZd2F1szMluXubUavCctJGO/hxq48wOL8VT+sMKhrIORu9vBDdxh4XDDTIByRn05jnrXXDVB9v7nSJKbrZzdXKcmSHPCkp+8DjsP49x7x3167B31Rm6m6U286/EkgKZ/mAPd5glfOoT+ScE0pXlFOGAIIIPeCCPmK9Aa6IM0pSgFfE0gUFiQABkk6YA5mvuo70iPjZt0QcfUtqKh9gfE2/VkoyJg/lErSHy0UVwdudJiR6Iqxk99y3AfaFcyH0IX1rm2F/sy6jWM8VpIVA5lQ2njqp96j+3OiFxmS1k4864zxA/uR7E1VGWXy+PoWzrcO6efrwcy533a4uouMGYF8F5hwovh1UA0GuO05Y+GKsDf+zHCWUaPEr6eMbDP+1qpLa+zLm21liZeE5DqOJcjX4hyPrir32jMtxs+2lzkEqhI8JV4P3K/Kq9TBY9vwW6S1wtjJ+GVla3ZidZF5oyn5EZqU78bH+lbStoVBPXEXCuMEKnBwyn9EI88VD3TIIPoauvcG4WWwt5MAusfVk6ZBTQrnu1AqrTrOUev1yGJRs+eCHdKW1lUx2cZCxwqJJR3csRKT4AAsfauFHJ9C2aZWJW42iwSMEHiWFdTwga5IOfzLXpdbFcyvcbVkjtIpJmdo3YPLMoOFREGcDhCjvOK6e2ukd5OFbK3VFTRJ7hMlR/pxc1072I7tKuwk3KR50VKdcaqk35fH4IdY7i3JR7m4xAFBZTOepDEDQKh7XdgZx71t7sbSmtrZ5oSeFHCSKddGY4bv5En5mtO8keduO4kedu4yHIH4U+EewrG7QJS+hydbfjUAZy0ZJxry0Iqm27dyvBZdoJ6eCc/J0Nv7zzXVtKGYqi9WOEYyzOWHMAdwJx3aVafRbs7qNnQr3vmQ/nJP7YqhGnzbRhuyZZHcdwbhUKCBywNdeetWxsLpGEcaRtArhEVcwOOLCjGerk4TnTkCauqe1+4xOuUo+1FoKazUb2TvvZTkIswSQ8opgYXPor4z7VIwa05KWsGaUpQgwRXN21sG3uk4LiMOB8JOjL5qw1U+hrp0oCAndG8tjmxuuJNT1Vxo3oJFGP6lJ869V23tKH7W1LjxROsz6GFiT/QKnGKwajAIzuvvil27x8IV0GSASe/BBDKrKwOMgjvFScGqp3YU/wCN37d2SD5EBdB51acJ0qIvKJZ6Vxd8rfrLG5Txhf8ARSf7V2q85kBGDqDoR4g6V0QVJabgtNawzQuHEkSMUbCkEqMgNyOvjj1rRhkvrFgEaRf9NxkH0B5j0NcXZe/d5smR7WQCaKB2QI3ZKqp0Kt5jBq2N1d7rbaiECJxgZZZU7Ps2MGs8qPK4N1etnjbNbl9f9I3DvvbzLw30HCeRdOXv3j0NSF9lRjZkq2rMVZGlhLDBUjtKFGBgAqK9b/d2wgYTzAKqahXbK58QOZ9OVRfeLpGdgUs04FIx10gyfyR8vc/KuUtmd+A6/XkvQi/2QzaDAyFl5PiRfRwGH71sbJ3mvLaF7e3aNEaQuJCON14gMqoPZGozk+Nc9SeFVJJ4FCgnngcq+HkwQAGZmOFRFLsx8ABWWEnF+0+qu09c6Yq/wGj4nMkjNLIfikkPEx+egHkMVh5wGCjLOeUaAu7eirrUn2XuFPKnW3sgsoBqVyvWEfzMezH6c6nGzdiW8Vox2OYOtZexOx67iPi7ZJNaFRKXMmeVd1aqlbNPH7+PwV7a7ozlOtvZY9nweMhUyt6LnhU/M1o7Jnt4dqKtuzyQuhjBlyC3GuGzpnnyOO+ufvXsLaKOZLzrS/8A9GBkU/gdMiMeWFrk7JhaORZGBHAyvnPNeLUqwPPlrz1qydUfTeDx56m26f8AI8/o9drWipJHGnwpGo8dTqdcDyrJr0vJOKVjzAOh5nHIa8686pXY9np0Eq93yev0liMNh1+7IOMfrr8iKkG7u9txakCGXKd8FyxdD+CU9qM+uRUapXSbXYvu0ldq5Rfu6u+sF4THrFOurW8ujeqnk48xUnBr8xQ3OOENkhTlSDwvGfvRuNVPlyPfVmbq9IrIAt4TLHyF0i5KeU8a6qeXaA11q+FueGeFqdDOnlcotKlatjtCOZBJE6yIwyGRgwPuK2c1aYTNfLVmtbaNyI4nkbkilj7CoBWu4mJLu7m0PHJKeIdw6wKAf6Wqz4Phqv8Ao52f1cDMR2nI4u/XVm/3SEe1WDCNK5gvaTLuelYas1hq7IKx3q3YtG2ost4QsUsJYE9kGSMjiVj+Egj0Nfd/vzBAnVWEa4xjixhR6Dv966XS5bq1iGIyyTRmM+BLYPzGRVVxxljhQSTyA51jvm4vCPZ6bpKrk52vhGztLaUs7cUzlj58h6DurVRCSAoJJ5BRxE+gGpqZbD3BlkAec9Sng3P5d3v8qlu70tjFN9HtQHk4SzyAcWMeL/8AVUwqcmnI33dUqpjt08c/oqq52XNFxCeMxMqo4ViDxI5K505EMACP5hWdgXXVXtpJnAEwRvSQcP74qxukqx4mgkH8Sywk/iUOmfzR496qW9z1ZK/EvaX1Uhh+oqZJQsWDrTXy1mknGzl8lmdJmxPpM8Si8jR+AlbOd+FJMH4xg88+Oar252VPZPxNHPZtn7SInq28+NMqR+IVLulmyFxHDcqoLNaOVJGcFTHIAPYv8qgmwN+Lu3HCJC0ffG461D+V9R+Uitrjv5R89Ve6ltwmn4aJhsbpFvYlxMI7yP72kb49V7DfpXnvdf2FxbmW3haC4yvEnCV41JwRlcqTnHnWvaX2zbw/ZtaSnUvbZKE95aEj9gaztjYIijduvjccJKmNhrj7yc18PWqJykuHyXpaezlZi/yiHJjGgx/7SvqgUgDIIzy88GslT4Vwe3pcRqijFKUqTSK+4ZmQ5Vip8R+3pXxSoD57nT2XtVoW44ne2k73h1Rvxwnsn1GKsLYfSXKABcwrMBzmtTk+rQt2l9siqqrKsQcg4PiNK6U5IwXdPqs5XDP0FszfaynwI7hAx/gk+rYflbFcrpE2xF1AgyHEvEZFU5zHHq4OM8yVX81U5/iUnJuGQeEihvkcZ/Wuruo3WXmsUfA/VBhrjIaQrjJORkA+qrVnqt8M8rUaCVK3FybEtDHEit8eMvj77at+pNd9BpXOtxrXSFXowMzWDWaVJBEukm347QLnhBnhBblwgyAE66aVwNkba2ZaXCWtmDcXDnDSDtepMh0HtUk6S4OPZ048FDfJhVRdGNqLaGbaEg7X2Vvnvcg8Rx5VVZhe4thl+1Es6SNvmSTqY2IRNGwcZPfr34rtdG+ylgt3uZOyZBnJ/hReXz51X+yrFru4SPU8bds+C82J9v3qXdLe8QtrdbaEgEgDA7h/D/3WevMpbj09alRVHTx792du92sl9YySxj7CXiGO1rEwP7ZFVZtCAJI6jkGOPTOn6YrudA12GS6tHOeIBwD3hgQ3/vOtTaGzXefhXmAFdjqFYdnGBqWONFGp8hrXOojLcvks6RfXVKW54WMkpidJNk25kOeqcoc8yCroQANWOGGgzyqud3+j+5lCiTsHkVHbfTvODwp+Yg+VWtu/uiI1HWlu/slu1rzBI0QcuynPvJqVwQBRwooUeCjA+Vaq1NI8i5xlN47Z4K+2X0VWyENMC7D7zk49l4Rn58q4O+GxI0uobaI4WRRgsqllYvgdsDiOe/JxoKuN4tKqvbS9ZtjReMQxr2O9jwt2ceea41GFFy8itvOCMTJ9Em6oEH63gdyqs2CwGe2rBQQwOn3asJ9zLSVcFAD3Mg6o58fquH9qhe+WzsMCERcgEcDMRwlSo7TYJ1AOuuhqyt3J+sijb7yKfmNar02Jx5O7JSi+GQva/RtIBm3k4v5ZNc/nUZHuDUL2hsyWA8M0bRnuzgg/hZdG9q/RccWlae0dlRyqVkRWB5hhkN6jv9eY7sVbKn4NFHUbK3h8o/OtZqc727iGHtW2SME9UTlsDmUY/GB3jmPPnUFqlrB7tGohdHMTNKUqC8VLdw4i1whH8LR/8ZSf7VEasPort8ln8C+D5LwoP16yuorLR5vU5YqwWnZrXQrTtFrcrYfOilKwaA0ts2vWwSR/fjZfcg4/WqL2hfh0hhVSiW6lOHlmQn6x/wBABV/kVS2+u7Ui3biMHq5yDxj/ACs6MxHhjUehrPfFtcG/p864W5s8Hf6NLNYbea9l0UjCfgTOSPU6VUm9u2Gurp5WPeQPLXUfsPari3h+vto7KwPYXCuwUnsqOyAB4nU5IrX3X6MYoCHlPE/jkM3z5J+UZ86spSiZtRa7Zub8kI6OdkXcc5ljUoWThUEdo55Eg6IBr2m9gatzY2w1h7TYeTXtdy51PCDzJOpY6n00rrW1oiLwxqFHgO/zJ5k+Zrajg8a7ccvLKc8YR4xxZrbSPFfarihqQec3KqW3cu2kvLy6TGkgwzDiGAzFufLsRnXuJFXFtMExuF+IqQD4Eg/+9qqTZ+w7i2CwKryxOJfpLDEQcyKiphnHEAoVicD+PTNZ9RByWEWVvBpbXj+kWEEobVTJEwPiTxL76mpd0dXfHbJ4jQ+xrRbZCLEYUV1jd+NiPrOFgMDAOCQRkHnggeNdrdPZQhThVSoLEhSckZ8T46f21xVOlrnXJpo7tlFom0HKstHmsQDSvStxQc+8slcYYZGcjuII5EEcj51Xm9+4wkYyRYRzqTjCSH+bH2beeOE+VWiRXjLDXMoKRZVdOp7os/Nd7YSxNwyxsh8G/sRofatav0LfbDikBVlBU/wkZX2HNT6YqC7c6OlzmAMPIdsfuGHyNZ5VyR7dPVIS4msFZlgASeQGT7Vb3RrZ9XBgjBwgb8RBdv1eob/+Gm4grRlk4h1mCRxKDqigqDk8s8hnnVo7u2DRRKshBcks5HLiYkkDyGcCuq485MfUNTG1pR7EhtRWxXnAuBXpWg8wUpSgFaV7YpJjjRWxy4lBx8xW7SgNKODGgAA8AAP0FeyxV7YrNAfKpX1SlAKUpQHy65rnXNjmunSgOINmDwrdt7PFb1KAwBWaUoBSlKA+GTNeLwVs0oDQNua9YbbFbVKAUpSgFKUoBSlKAUpSgFKUoBSlKAUpSgFKUoBSlKAUpSgFKUoBSlKAUpS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237" name="AutoShape 13" descr="data:image/jpeg;base64,/9j/4AAQSkZJRgABAQAAAQABAAD/2wCEAAkGBxQTEhUUEhQWFRUVFRkYFBQUGRwUHBQaGBQXHBgYGBcYHCggGRwnGxgWIjEiJykrLy4uGB8zODcsNygtLisBCgoKDg0OGxAQGy0kICYsNCwsLC8sLCwsLC80LCwsLCwsLCwsLDcsLiwsLCwsLCwsLCwsLCwsLCwsLCwsLCwsLP/AABEIAJkAwAMBIgACEQEDEQH/xAAcAAEAAgMBAQEAAAAAAAAAAAAABgcBBAUDAgj/xAA9EAACAQMBBAgCCAQHAQEAAAABAgMABBEhBQYSMQcTIkFRYXGBMpEUIzNScoKhsUJiksEVQ2OistHwUxb/xAAaAQEAAwEBAQAAAAAAAAAAAAAAAQMEAgUG/8QAKBEAAgIBAwMDBAMAAAAAAAAAAAECAxEEEiEFMUETIlFhgZGxI3HR/9oADAMBAAIRAxEAPwC8aUpQClKUApSlAKUpQClKwzYoDNK+BKDkAjTn5etfQoDNKGvnioD6pWA1ZoBSlKAUpSgFKUoBSlKAUpSgFKUoBSlKAUrGa0dpbWigGZHAJ5LzY+ijU1DeAb9RTpI2tJBZs0QcsTj6vRsYJOCNRy5jXw1qP7zdJaw5XiWI9yn62U+GYxonoa2Nl7KF1D9LvHm4fjEbtyAHeo0z5VXKfhI7jHyVRu5eSvI7xqitGplNzHmIxcP32BIkUk44GznJwc1+jNn3XGqkjBIBI8MjlVB2rj/FHEaqiS6hDqp4dcEDn8OnnrV37NbNc1S3M6tg4PD7nablVJ9J+98yTNBhuHUBdY04RjtEjWViR48K4xqeV1OdKpTe6FbzbdvbEcSAjrF8ictr3ZWMA1ZNvwVokHRZvc8yNFM3aH2Zcnt4OGCM2rDVfEjXnkYsmOXNR+XcizIAWIRhfh6skcOTnQchr5VqSbBu4NbW5Lgf5c2P+Q0PpgetFldw8EwpURsd8eF+qvI2t5e7i+F/MHXT0JA7yKlMUgYZByDyI5H0rpPJB60rFZqQKUpQClKUApSlAKUrGaAzmsE1r3d4kSF5HVFUZLMQoHuar3ebfB5UPU8cUHLrMYkmzn7NT8CnB7bDB7s1xOaiss7rrlZJRiu5Jds7x4ZorYdbKoy5GqxDHNiOZ8F51S2+m8dx17xK3COFSZR8cgZQdG/y11I4R8zUt3F2mfpaocLGylVQclzz582Pex1NQvpMszFcxnGrK0enjE+B78LrVdFinYs9i7VaeVGYPuau4e730u7RMdlTxMR+5/f5VbnSLtdYoxbR6YA4sd2PhH7n5VpdGlglhYSXkw4Syk66dkcsebHA9hUasY5L++VX5uxklPMIqkFs/oornUScnx57f0WaGEVLfLtHn7nM2/sj6Mthcvn65nDcOmFBXHnyY1c+wZOKKNu8qM+oGD+tUx0lbyJczLFGA0UakRcPhjC49dT5jFWV0dbQElqupJXQ51PaAOPmTj0qa1taRTfY7JOb8k4mkAUk9wJ+QqmujU/Sdt3M/MRq/tlgg/ZqsjenaQitJn8ENQzoEsCIrm4bnI6J/QCzf7pP0qzvIp8FrClZpVhBp7R2dHOhSZFdT3Nrg+I8D5ioZd2F1szMluXubUavCctJGO/hxq48wOL8VT+sMKhrIORu9vBDdxh4XDDTIByRn05jnrXXDVB9v7nSJKbrZzdXKcmSHPCkp+8DjsP49x7x3167B31Rm6m6U286/EkgKZ/mAPd5glfOoT+ScE0pXlFOGAIIIPeCCPmK9Aa6IM0pSgFfE0gUFiQABkk6YA5mvuo70iPjZt0QcfUtqKh9gfE2/VkoyJg/lErSHy0UVwdudJiR6Iqxk99y3AfaFcyH0IX1rm2F/sy6jWM8VpIVA5lQ2njqp96j+3OiFxmS1k4864zxA/uR7E1VGWXy+PoWzrcO6efrwcy533a4uouMGYF8F5hwovh1UA0GuO05Y+GKsDf+zHCWUaPEr6eMbDP+1qpLa+zLm21liZeE5DqOJcjX4hyPrir32jMtxs+2lzkEqhI8JV4P3K/Kq9TBY9vwW6S1wtjJ+GVla3ZidZF5oyn5EZqU78bH+lbStoVBPXEXCuMEKnBwyn9EI88VD3TIIPoauvcG4WWwt5MAusfVk6ZBTQrnu1AqrTrOUev1yGJRs+eCHdKW1lUx2cZCxwqJJR3csRKT4AAsfauFHJ9C2aZWJW42iwSMEHiWFdTwga5IOfzLXpdbFcyvcbVkjtIpJmdo3YPLMoOFREGcDhCjvOK6e2ukd5OFbK3VFTRJ7hMlR/pxc1072I7tKuwk3KR50VKdcaqk35fH4IdY7i3JR7m4xAFBZTOepDEDQKh7XdgZx71t7sbSmtrZ5oSeFHCSKddGY4bv5En5mtO8keduO4kedu4yHIH4U+EewrG7QJS+hydbfjUAZy0ZJxry0Iqm27dyvBZdoJ6eCc/J0Nv7zzXVtKGYqi9WOEYyzOWHMAdwJx3aVafRbs7qNnQr3vmQ/nJP7YqhGnzbRhuyZZHcdwbhUKCBywNdeetWxsLpGEcaRtArhEVcwOOLCjGerk4TnTkCauqe1+4xOuUo+1FoKazUb2TvvZTkIswSQ8opgYXPor4z7VIwa05KWsGaUpQgwRXN21sG3uk4LiMOB8JOjL5qw1U+hrp0oCAndG8tjmxuuJNT1Vxo3oJFGP6lJ869V23tKH7W1LjxROsz6GFiT/QKnGKwajAIzuvvil27x8IV0GSASe/BBDKrKwOMgjvFScGqp3YU/wCN37d2SD5EBdB51acJ0qIvKJZ6Vxd8rfrLG5Txhf8ARSf7V2q85kBGDqDoR4g6V0QVJabgtNawzQuHEkSMUbCkEqMgNyOvjj1rRhkvrFgEaRf9NxkH0B5j0NcXZe/d5smR7WQCaKB2QI3ZKqp0Kt5jBq2N1d7rbaiECJxgZZZU7Ps2MGs8qPK4N1etnjbNbl9f9I3DvvbzLw30HCeRdOXv3j0NSF9lRjZkq2rMVZGlhLDBUjtKFGBgAqK9b/d2wgYTzAKqahXbK58QOZ9OVRfeLpGdgUs04FIx10gyfyR8vc/KuUtmd+A6/XkvQi/2QzaDAyFl5PiRfRwGH71sbJ3mvLaF7e3aNEaQuJCON14gMqoPZGozk+Nc9SeFVJJ4FCgnngcq+HkwQAGZmOFRFLsx8ABWWEnF+0+qu09c6Yq/wGj4nMkjNLIfikkPEx+egHkMVh5wGCjLOeUaAu7eirrUn2XuFPKnW3sgsoBqVyvWEfzMezH6c6nGzdiW8Vox2OYOtZexOx67iPi7ZJNaFRKXMmeVd1aqlbNPH7+PwV7a7ozlOtvZY9nweMhUyt6LnhU/M1o7Jnt4dqKtuzyQuhjBlyC3GuGzpnnyOO+ufvXsLaKOZLzrS/8A9GBkU/gdMiMeWFrk7JhaORZGBHAyvnPNeLUqwPPlrz1qydUfTeDx56m26f8AI8/o9drWipJHGnwpGo8dTqdcDyrJr0vJOKVjzAOh5nHIa8686pXY9np0Eq93yev0liMNh1+7IOMfrr8iKkG7u9txakCGXKd8FyxdD+CU9qM+uRUapXSbXYvu0ldq5Rfu6u+sF4THrFOurW8ujeqnk48xUnBr8xQ3OOENkhTlSDwvGfvRuNVPlyPfVmbq9IrIAt4TLHyF0i5KeU8a6qeXaA11q+FueGeFqdDOnlcotKlatjtCOZBJE6yIwyGRgwPuK2c1aYTNfLVmtbaNyI4nkbkilj7CoBWu4mJLu7m0PHJKeIdw6wKAf6Wqz4Phqv8Ao52f1cDMR2nI4u/XVm/3SEe1WDCNK5gvaTLuelYas1hq7IKx3q3YtG2ost4QsUsJYE9kGSMjiVj+Egj0Nfd/vzBAnVWEa4xjixhR6Dv966XS5bq1iGIyyTRmM+BLYPzGRVVxxljhQSTyA51jvm4vCPZ6bpKrk52vhGztLaUs7cUzlj58h6DurVRCSAoJJ5BRxE+gGpqZbD3BlkAec9Sng3P5d3v8qlu70tjFN9HtQHk4SzyAcWMeL/8AVUwqcmnI33dUqpjt08c/oqq52XNFxCeMxMqo4ViDxI5K505EMACP5hWdgXXVXtpJnAEwRvSQcP74qxukqx4mgkH8Sywk/iUOmfzR496qW9z1ZK/EvaX1Uhh+oqZJQsWDrTXy1mknGzl8lmdJmxPpM8Si8jR+AlbOd+FJMH4xg88+Oar252VPZPxNHPZtn7SInq28+NMqR+IVLulmyFxHDcqoLNaOVJGcFTHIAPYv8qgmwN+Lu3HCJC0ffG461D+V9R+Uitrjv5R89Ve6ltwmn4aJhsbpFvYlxMI7yP72kb49V7DfpXnvdf2FxbmW3haC4yvEnCV41JwRlcqTnHnWvaX2zbw/ZtaSnUvbZKE95aEj9gaztjYIijduvjccJKmNhrj7yc18PWqJykuHyXpaezlZi/yiHJjGgx/7SvqgUgDIIzy88GslT4Vwe3pcRqijFKUqTSK+4ZmQ5Vip8R+3pXxSoD57nT2XtVoW44ne2k73h1Rvxwnsn1GKsLYfSXKABcwrMBzmtTk+rQt2l9siqqrKsQcg4PiNK6U5IwXdPqs5XDP0FszfaynwI7hAx/gk+rYflbFcrpE2xF1AgyHEvEZFU5zHHq4OM8yVX81U5/iUnJuGQeEihvkcZ/Wuruo3WXmsUfA/VBhrjIaQrjJORkA+qrVnqt8M8rUaCVK3FybEtDHEit8eMvj77at+pNd9BpXOtxrXSFXowMzWDWaVJBEukm347QLnhBnhBblwgyAE66aVwNkba2ZaXCWtmDcXDnDSDtepMh0HtUk6S4OPZ048FDfJhVRdGNqLaGbaEg7X2Vvnvcg8Rx5VVZhe4thl+1Es6SNvmSTqY2IRNGwcZPfr34rtdG+ylgt3uZOyZBnJ/hReXz51X+yrFru4SPU8bds+C82J9v3qXdLe8QtrdbaEgEgDA7h/D/3WevMpbj09alRVHTx792du92sl9YySxj7CXiGO1rEwP7ZFVZtCAJI6jkGOPTOn6YrudA12GS6tHOeIBwD3hgQ3/vOtTaGzXefhXmAFdjqFYdnGBqWONFGp8hrXOojLcvks6RfXVKW54WMkpidJNk25kOeqcoc8yCroQANWOGGgzyqud3+j+5lCiTsHkVHbfTvODwp+Yg+VWtu/uiI1HWlu/slu1rzBI0QcuynPvJqVwQBRwooUeCjA+Vaq1NI8i5xlN47Z4K+2X0VWyENMC7D7zk49l4Rn58q4O+GxI0uobaI4WRRgsqllYvgdsDiOe/JxoKuN4tKqvbS9ZtjReMQxr2O9jwt2ceea41GFFy8itvOCMTJ9Em6oEH63gdyqs2CwGe2rBQQwOn3asJ9zLSVcFAD3Mg6o58fquH9qhe+WzsMCERcgEcDMRwlSo7TYJ1AOuuhqyt3J+sijb7yKfmNar02Jx5O7JSi+GQva/RtIBm3k4v5ZNc/nUZHuDUL2hsyWA8M0bRnuzgg/hZdG9q/RccWlae0dlRyqVkRWB5hhkN6jv9eY7sVbKn4NFHUbK3h8o/OtZqc727iGHtW2SME9UTlsDmUY/GB3jmPPnUFqlrB7tGohdHMTNKUqC8VLdw4i1whH8LR/8ZSf7VEasPort8ln8C+D5LwoP16yuorLR5vU5YqwWnZrXQrTtFrcrYfOilKwaA0ts2vWwSR/fjZfcg4/WqL2hfh0hhVSiW6lOHlmQn6x/wBABV/kVS2+u7Ui3biMHq5yDxj/ACs6MxHhjUehrPfFtcG/p864W5s8Hf6NLNYbea9l0UjCfgTOSPU6VUm9u2Gurp5WPeQPLXUfsPari3h+vto7KwPYXCuwUnsqOyAB4nU5IrX3X6MYoCHlPE/jkM3z5J+UZ86spSiZtRa7Zub8kI6OdkXcc5ljUoWThUEdo55Eg6IBr2m9gatzY2w1h7TYeTXtdy51PCDzJOpY6n00rrW1oiLwxqFHgO/zJ5k+Zrajg8a7ccvLKc8YR4xxZrbSPFfarihqQec3KqW3cu2kvLy6TGkgwzDiGAzFufLsRnXuJFXFtMExuF+IqQD4Eg/+9qqTZ+w7i2CwKryxOJfpLDEQcyKiphnHEAoVicD+PTNZ9RByWEWVvBpbXj+kWEEobVTJEwPiTxL76mpd0dXfHbJ4jQ+xrRbZCLEYUV1jd+NiPrOFgMDAOCQRkHnggeNdrdPZQhThVSoLEhSckZ8T46f21xVOlrnXJpo7tlFom0HKstHmsQDSvStxQc+8slcYYZGcjuII5EEcj51Xm9+4wkYyRYRzqTjCSH+bH2beeOE+VWiRXjLDXMoKRZVdOp7os/Nd7YSxNwyxsh8G/sRofatav0LfbDikBVlBU/wkZX2HNT6YqC7c6OlzmAMPIdsfuGHyNZ5VyR7dPVIS4msFZlgASeQGT7Vb3RrZ9XBgjBwgb8RBdv1eob/+Gm4grRlk4h1mCRxKDqigqDk8s8hnnVo7u2DRRKshBcks5HLiYkkDyGcCuq485MfUNTG1pR7EhtRWxXnAuBXpWg8wUpSgFaV7YpJjjRWxy4lBx8xW7SgNKODGgAA8AAP0FeyxV7YrNAfKpX1SlAKUpQHy65rnXNjmunSgOINmDwrdt7PFb1KAwBWaUoBSlKA+GTNeLwVs0oDQNua9YbbFbVKAUpSgFKUoBSlKAUpSgFKUoBSlKAUpSgFKUoBSlKAUpSgFKUoBSlKAUpS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239" name="AutoShape 15" descr="data:image/jpeg;base64,/9j/4AAQSkZJRgABAQAAAQABAAD/2wCEAAkGBxQTEhUUEhQWFRUVFRkYFBQUGRwUHBQaGBQXHBgYGBcYHCggGRwnGxgWIjEiJykrLy4uGB8zODcsNygtLisBCgoKDg0OGxAQGy0kICYsNCwsLC8sLCwsLC80LCwsLCwsLCwsLDcsLiwsLCwsLCwsLCwsLCwsLCwsLCwsLCwsLP/AABEIAJkAwAMBIgACEQEDEQH/xAAcAAEAAgMBAQEAAAAAAAAAAAAABgcBBAUDAgj/xAA9EAACAQMBBAgCCAQHAQEAAAABAgMABBEhBQYSMQcTIkFRYXGBMpEUIzNScoKhsUJiksEVQ2OistHwUxb/xAAaAQEAAwEBAQAAAAAAAAAAAAAAAQMEAgUG/8QAKBEAAgIBAwMDBAMAAAAAAAAAAAECAxEEEiEFMUETIlFhgZGxI3HR/9oADAMBAAIRAxEAPwC8aUpQClKUApSlAKUpQClKwzYoDNK+BKDkAjTn5etfQoDNKGvnioD6pWA1ZoBSlKAUpSgFKUoBSlKAUpSgFKUoBSlKAUrGa0dpbWigGZHAJ5LzY+ijU1DeAb9RTpI2tJBZs0QcsTj6vRsYJOCNRy5jXw1qP7zdJaw5XiWI9yn62U+GYxonoa2Nl7KF1D9LvHm4fjEbtyAHeo0z5VXKfhI7jHyVRu5eSvI7xqitGplNzHmIxcP32BIkUk44GznJwc1+jNn3XGqkjBIBI8MjlVB2rj/FHEaqiS6hDqp4dcEDn8OnnrV37NbNc1S3M6tg4PD7nablVJ9J+98yTNBhuHUBdY04RjtEjWViR48K4xqeV1OdKpTe6FbzbdvbEcSAjrF8ictr3ZWMA1ZNvwVokHRZvc8yNFM3aH2Zcnt4OGCM2rDVfEjXnkYsmOXNR+XcizIAWIRhfh6skcOTnQchr5VqSbBu4NbW5Lgf5c2P+Q0PpgetFldw8EwpURsd8eF+qvI2t5e7i+F/MHXT0JA7yKlMUgYZByDyI5H0rpPJB60rFZqQKUpQClKUApSlAKUrGaAzmsE1r3d4kSF5HVFUZLMQoHuar3ebfB5UPU8cUHLrMYkmzn7NT8CnB7bDB7s1xOaiss7rrlZJRiu5Jds7x4ZorYdbKoy5GqxDHNiOZ8F51S2+m8dx17xK3COFSZR8cgZQdG/y11I4R8zUt3F2mfpaocLGylVQclzz582Pex1NQvpMszFcxnGrK0enjE+B78LrVdFinYs9i7VaeVGYPuau4e730u7RMdlTxMR+5/f5VbnSLtdYoxbR6YA4sd2PhH7n5VpdGlglhYSXkw4Syk66dkcsebHA9hUasY5L++VX5uxklPMIqkFs/oornUScnx57f0WaGEVLfLtHn7nM2/sj6Mthcvn65nDcOmFBXHnyY1c+wZOKKNu8qM+oGD+tUx0lbyJczLFGA0UakRcPhjC49dT5jFWV0dbQElqupJXQ51PaAOPmTj0qa1taRTfY7JOb8k4mkAUk9wJ+QqmujU/Sdt3M/MRq/tlgg/ZqsjenaQitJn8ENQzoEsCIrm4bnI6J/QCzf7pP0qzvIp8FrClZpVhBp7R2dHOhSZFdT3Nrg+I8D5ioZd2F1szMluXubUavCctJGO/hxq48wOL8VT+sMKhrIORu9vBDdxh4XDDTIByRn05jnrXXDVB9v7nSJKbrZzdXKcmSHPCkp+8DjsP49x7x3167B31Rm6m6U286/EkgKZ/mAPd5glfOoT+ScE0pXlFOGAIIIPeCCPmK9Aa6IM0pSgFfE0gUFiQABkk6YA5mvuo70iPjZt0QcfUtqKh9gfE2/VkoyJg/lErSHy0UVwdudJiR6Iqxk99y3AfaFcyH0IX1rm2F/sy6jWM8VpIVA5lQ2njqp96j+3OiFxmS1k4864zxA/uR7E1VGWXy+PoWzrcO6efrwcy533a4uouMGYF8F5hwovh1UA0GuO05Y+GKsDf+zHCWUaPEr6eMbDP+1qpLa+zLm21liZeE5DqOJcjX4hyPrir32jMtxs+2lzkEqhI8JV4P3K/Kq9TBY9vwW6S1wtjJ+GVla3ZidZF5oyn5EZqU78bH+lbStoVBPXEXCuMEKnBwyn9EI88VD3TIIPoauvcG4WWwt5MAusfVk6ZBTQrnu1AqrTrOUev1yGJRs+eCHdKW1lUx2cZCxwqJJR3csRKT4AAsfauFHJ9C2aZWJW42iwSMEHiWFdTwga5IOfzLXpdbFcyvcbVkjtIpJmdo3YPLMoOFREGcDhCjvOK6e2ukd5OFbK3VFTRJ7hMlR/pxc1072I7tKuwk3KR50VKdcaqk35fH4IdY7i3JR7m4xAFBZTOepDEDQKh7XdgZx71t7sbSmtrZ5oSeFHCSKddGY4bv5En5mtO8keduO4kedu4yHIH4U+EewrG7QJS+hydbfjUAZy0ZJxry0Iqm27dyvBZdoJ6eCc/J0Nv7zzXVtKGYqi9WOEYyzOWHMAdwJx3aVafRbs7qNnQr3vmQ/nJP7YqhGnzbRhuyZZHcdwbhUKCBywNdeetWxsLpGEcaRtArhEVcwOOLCjGerk4TnTkCauqe1+4xOuUo+1FoKazUb2TvvZTkIswSQ8opgYXPor4z7VIwa05KWsGaUpQgwRXN21sG3uk4LiMOB8JOjL5qw1U+hrp0oCAndG8tjmxuuJNT1Vxo3oJFGP6lJ869V23tKH7W1LjxROsz6GFiT/QKnGKwajAIzuvvil27x8IV0GSASe/BBDKrKwOMgjvFScGqp3YU/wCN37d2SD5EBdB51acJ0qIvKJZ6Vxd8rfrLG5Txhf8ARSf7V2q85kBGDqDoR4g6V0QVJabgtNawzQuHEkSMUbCkEqMgNyOvjj1rRhkvrFgEaRf9NxkH0B5j0NcXZe/d5smR7WQCaKB2QI3ZKqp0Kt5jBq2N1d7rbaiECJxgZZZU7Ps2MGs8qPK4N1etnjbNbl9f9I3DvvbzLw30HCeRdOXv3j0NSF9lRjZkq2rMVZGlhLDBUjtKFGBgAqK9b/d2wgYTzAKqahXbK58QOZ9OVRfeLpGdgUs04FIx10gyfyR8vc/KuUtmd+A6/XkvQi/2QzaDAyFl5PiRfRwGH71sbJ3mvLaF7e3aNEaQuJCON14gMqoPZGozk+Nc9SeFVJJ4FCgnngcq+HkwQAGZmOFRFLsx8ABWWEnF+0+qu09c6Yq/wGj4nMkjNLIfikkPEx+egHkMVh5wGCjLOeUaAu7eirrUn2XuFPKnW3sgsoBqVyvWEfzMezH6c6nGzdiW8Vox2OYOtZexOx67iPi7ZJNaFRKXMmeVd1aqlbNPH7+PwV7a7ozlOtvZY9nweMhUyt6LnhU/M1o7Jnt4dqKtuzyQuhjBlyC3GuGzpnnyOO+ufvXsLaKOZLzrS/8A9GBkU/gdMiMeWFrk7JhaORZGBHAyvnPNeLUqwPPlrz1qydUfTeDx56m26f8AI8/o9drWipJHGnwpGo8dTqdcDyrJr0vJOKVjzAOh5nHIa8686pXY9np0Eq93yev0liMNh1+7IOMfrr8iKkG7u9txakCGXKd8FyxdD+CU9qM+uRUapXSbXYvu0ldq5Rfu6u+sF4THrFOurW8ujeqnk48xUnBr8xQ3OOENkhTlSDwvGfvRuNVPlyPfVmbq9IrIAt4TLHyF0i5KeU8a6qeXaA11q+FueGeFqdDOnlcotKlatjtCOZBJE6yIwyGRgwPuK2c1aYTNfLVmtbaNyI4nkbkilj7CoBWu4mJLu7m0PHJKeIdw6wKAf6Wqz4Phqv8Ao52f1cDMR2nI4u/XVm/3SEe1WDCNK5gvaTLuelYas1hq7IKx3q3YtG2ost4QsUsJYE9kGSMjiVj+Egj0Nfd/vzBAnVWEa4xjixhR6Dv966XS5bq1iGIyyTRmM+BLYPzGRVVxxljhQSTyA51jvm4vCPZ6bpKrk52vhGztLaUs7cUzlj58h6DurVRCSAoJJ5BRxE+gGpqZbD3BlkAec9Sng3P5d3v8qlu70tjFN9HtQHk4SzyAcWMeL/8AVUwqcmnI33dUqpjt08c/oqq52XNFxCeMxMqo4ViDxI5K505EMACP5hWdgXXVXtpJnAEwRvSQcP74qxukqx4mgkH8Sywk/iUOmfzR496qW9z1ZK/EvaX1Uhh+oqZJQsWDrTXy1mknGzl8lmdJmxPpM8Si8jR+AlbOd+FJMH4xg88+Oar252VPZPxNHPZtn7SInq28+NMqR+IVLulmyFxHDcqoLNaOVJGcFTHIAPYv8qgmwN+Lu3HCJC0ffG461D+V9R+Uitrjv5R89Ve6ltwmn4aJhsbpFvYlxMI7yP72kb49V7DfpXnvdf2FxbmW3haC4yvEnCV41JwRlcqTnHnWvaX2zbw/ZtaSnUvbZKE95aEj9gaztjYIijduvjccJKmNhrj7yc18PWqJykuHyXpaezlZi/yiHJjGgx/7SvqgUgDIIzy88GslT4Vwe3pcRqijFKUqTSK+4ZmQ5Vip8R+3pXxSoD57nT2XtVoW44ne2k73h1Rvxwnsn1GKsLYfSXKABcwrMBzmtTk+rQt2l9siqqrKsQcg4PiNK6U5IwXdPqs5XDP0FszfaynwI7hAx/gk+rYflbFcrpE2xF1AgyHEvEZFU5zHHq4OM8yVX81U5/iUnJuGQeEihvkcZ/Wuruo3WXmsUfA/VBhrjIaQrjJORkA+qrVnqt8M8rUaCVK3FybEtDHEit8eMvj77at+pNd9BpXOtxrXSFXowMzWDWaVJBEukm347QLnhBnhBblwgyAE66aVwNkba2ZaXCWtmDcXDnDSDtepMh0HtUk6S4OPZ048FDfJhVRdGNqLaGbaEg7X2Vvnvcg8Rx5VVZhe4thl+1Es6SNvmSTqY2IRNGwcZPfr34rtdG+ylgt3uZOyZBnJ/hReXz51X+yrFru4SPU8bds+C82J9v3qXdLe8QtrdbaEgEgDA7h/D/3WevMpbj09alRVHTx792du92sl9YySxj7CXiGO1rEwP7ZFVZtCAJI6jkGOPTOn6YrudA12GS6tHOeIBwD3hgQ3/vOtTaGzXefhXmAFdjqFYdnGBqWONFGp8hrXOojLcvks6RfXVKW54WMkpidJNk25kOeqcoc8yCroQANWOGGgzyqud3+j+5lCiTsHkVHbfTvODwp+Yg+VWtu/uiI1HWlu/slu1rzBI0QcuynPvJqVwQBRwooUeCjA+Vaq1NI8i5xlN47Z4K+2X0VWyENMC7D7zk49l4Rn58q4O+GxI0uobaI4WRRgsqllYvgdsDiOe/JxoKuN4tKqvbS9ZtjReMQxr2O9jwt2ceea41GFFy8itvOCMTJ9Em6oEH63gdyqs2CwGe2rBQQwOn3asJ9zLSVcFAD3Mg6o58fquH9qhe+WzsMCERcgEcDMRwlSo7TYJ1AOuuhqyt3J+sijb7yKfmNar02Jx5O7JSi+GQva/RtIBm3k4v5ZNc/nUZHuDUL2hsyWA8M0bRnuzgg/hZdG9q/RccWlae0dlRyqVkRWB5hhkN6jv9eY7sVbKn4NFHUbK3h8o/OtZqc727iGHtW2SME9UTlsDmUY/GB3jmPPnUFqlrB7tGohdHMTNKUqC8VLdw4i1whH8LR/8ZSf7VEasPort8ln8C+D5LwoP16yuorLR5vU5YqwWnZrXQrTtFrcrYfOilKwaA0ts2vWwSR/fjZfcg4/WqL2hfh0hhVSiW6lOHlmQn6x/wBABV/kVS2+u7Ui3biMHq5yDxj/ACs6MxHhjUehrPfFtcG/p864W5s8Hf6NLNYbea9l0UjCfgTOSPU6VUm9u2Gurp5WPeQPLXUfsPari3h+vto7KwPYXCuwUnsqOyAB4nU5IrX3X6MYoCHlPE/jkM3z5J+UZ86spSiZtRa7Zub8kI6OdkXcc5ljUoWThUEdo55Eg6IBr2m9gatzY2w1h7TYeTXtdy51PCDzJOpY6n00rrW1oiLwxqFHgO/zJ5k+Zrajg8a7ccvLKc8YR4xxZrbSPFfarihqQec3KqW3cu2kvLy6TGkgwzDiGAzFufLsRnXuJFXFtMExuF+IqQD4Eg/+9qqTZ+w7i2CwKryxOJfpLDEQcyKiphnHEAoVicD+PTNZ9RByWEWVvBpbXj+kWEEobVTJEwPiTxL76mpd0dXfHbJ4jQ+xrRbZCLEYUV1jd+NiPrOFgMDAOCQRkHnggeNdrdPZQhThVSoLEhSckZ8T46f21xVOlrnXJpo7tlFom0HKstHmsQDSvStxQc+8slcYYZGcjuII5EEcj51Xm9+4wkYyRYRzqTjCSH+bH2beeOE+VWiRXjLDXMoKRZVdOp7os/Nd7YSxNwyxsh8G/sRofatav0LfbDikBVlBU/wkZX2HNT6YqC7c6OlzmAMPIdsfuGHyNZ5VyR7dPVIS4msFZlgASeQGT7Vb3RrZ9XBgjBwgb8RBdv1eob/+Gm4grRlk4h1mCRxKDqigqDk8s8hnnVo7u2DRRKshBcks5HLiYkkDyGcCuq485MfUNTG1pR7EhtRWxXnAuBXpWg8wUpSgFaV7YpJjjRWxy4lBx8xW7SgNKODGgAA8AAP0FeyxV7YrNAfKpX1SlAKUpQHy65rnXNjmunSgOINmDwrdt7PFb1KAwBWaUoBSlKA+GTNeLwVs0oDQNua9YbbFbVKAUpSgFKUoBSlKAUpSgFKUoBSlKAUpSgFKUoBSlKAUpSgFKUoBSlKAUpS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2241" name="Picture 17" descr="http://www.crossed-flag-pins.com/Friendship-Pins/England/Flag-Pins-England-Pola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2214555"/>
            <a:ext cx="1393041" cy="1114432"/>
          </a:xfrm>
          <a:prstGeom prst="rect">
            <a:avLst/>
          </a:prstGeom>
          <a:noFill/>
        </p:spPr>
      </p:pic>
      <p:pic>
        <p:nvPicPr>
          <p:cNvPr id="52243" name="Picture 19" descr="http://www.crossed-flag-pins.com/Friendship-Pins/England/Flag-Pins-England-Portug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214554"/>
            <a:ext cx="1393041" cy="1114433"/>
          </a:xfrm>
          <a:prstGeom prst="rect">
            <a:avLst/>
          </a:prstGeom>
          <a:noFill/>
        </p:spPr>
      </p:pic>
      <p:pic>
        <p:nvPicPr>
          <p:cNvPr id="52245" name="Picture 21" descr="http://www.crossed-flag-pins.com/Friendship-Pins/England/Flag-Pins-England-Lithuan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257417"/>
            <a:ext cx="1357322" cy="1085858"/>
          </a:xfrm>
          <a:prstGeom prst="rect">
            <a:avLst/>
          </a:prstGeom>
          <a:noFill/>
        </p:spPr>
      </p:pic>
      <p:pic>
        <p:nvPicPr>
          <p:cNvPr id="52247" name="Picture 23" descr="http://www.crossed-flag-pins.com/Friendship-Pins/England/Flag-Pins-England-Romani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2257417"/>
            <a:ext cx="1357322" cy="108585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14480" y="3571876"/>
            <a:ext cx="30390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u="sng" dirty="0" smtClean="0"/>
              <a:t>EAL</a:t>
            </a:r>
          </a:p>
          <a:p>
            <a:pPr algn="ctr"/>
            <a:r>
              <a:rPr lang="en-GB" sz="4800" b="1" u="sng" dirty="0" smtClean="0"/>
              <a:t>Vocabulary</a:t>
            </a:r>
          </a:p>
          <a:p>
            <a:pPr algn="ctr"/>
            <a:r>
              <a:rPr lang="en-GB" sz="4800" b="1" u="sng" dirty="0" smtClean="0"/>
              <a:t>Book</a:t>
            </a:r>
            <a:endParaRPr lang="en-GB" sz="48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390401" y="1444041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nicerink.com/images/mailing/102408/pumpkin-bo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9144000" cy="3284984"/>
          </a:xfrm>
          <a:prstGeom prst="rect">
            <a:avLst/>
          </a:prstGeom>
          <a:noFill/>
        </p:spPr>
      </p:pic>
      <p:pic>
        <p:nvPicPr>
          <p:cNvPr id="7" name="Picture 10" descr="http://parenting.leehansen.com/downloads/clipart/halloween/images/skelet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60648"/>
            <a:ext cx="3024336" cy="4980075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4427984" y="620688"/>
            <a:ext cx="1080120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23928" y="1916832"/>
            <a:ext cx="864096" cy="72008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04248" y="1052736"/>
            <a:ext cx="1152128" cy="72008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4168" y="404664"/>
            <a:ext cx="1944216" cy="72008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44208" y="2996952"/>
            <a:ext cx="1296144" cy="72008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211960" y="3356992"/>
            <a:ext cx="1152128" cy="432048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91880" y="4797152"/>
            <a:ext cx="1728192" cy="288032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804248" y="4005064"/>
            <a:ext cx="1224136" cy="72008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56376" y="260648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hand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884368" y="1556792"/>
            <a:ext cx="95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elbow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668344" y="2780928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leg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956376" y="378904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ankle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07904" y="332656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head</a:t>
            </a:r>
            <a:endParaRPr lang="en-GB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275856" y="1772816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arm</a:t>
            </a:r>
            <a:endParaRPr lang="en-GB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91880" y="3140968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knee</a:t>
            </a:r>
            <a:endParaRPr lang="en-GB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771800" y="4581128"/>
            <a:ext cx="69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foot</a:t>
            </a:r>
            <a:endParaRPr lang="en-GB" sz="2400" dirty="0"/>
          </a:p>
        </p:txBody>
      </p:sp>
      <p:pic>
        <p:nvPicPr>
          <p:cNvPr id="34819" name="Picture 3" descr="Skeleton-Coloring-Page"/>
          <p:cNvPicPr>
            <a:picLocks noChangeAspect="1" noChangeArrowheads="1"/>
          </p:cNvPicPr>
          <p:nvPr/>
        </p:nvPicPr>
        <p:blipFill>
          <a:blip r:embed="rId5" cstate="print"/>
          <a:srcRect l="33617" r="29886" b="70219"/>
          <a:stretch>
            <a:fillRect/>
          </a:stretch>
        </p:blipFill>
        <p:spPr bwMode="auto">
          <a:xfrm>
            <a:off x="467544" y="332656"/>
            <a:ext cx="1259606" cy="14591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 flipH="1">
            <a:off x="1043608" y="1556792"/>
            <a:ext cx="36512" cy="936104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36104" y="332656"/>
            <a:ext cx="971600" cy="36004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115616" y="908720"/>
            <a:ext cx="963216" cy="135632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115616" y="1268760"/>
            <a:ext cx="936104" cy="648072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35696" y="0"/>
            <a:ext cx="626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eye</a:t>
            </a:r>
            <a:endParaRPr lang="en-GB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2051720" y="836712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nose</a:t>
            </a:r>
            <a:endParaRPr lang="en-GB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1619672" y="1844824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mouth</a:t>
            </a:r>
            <a:endParaRPr lang="en-GB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683568" y="2348880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neck</a:t>
            </a:r>
            <a:endParaRPr lang="en-GB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ache.desktopnexus.com/thumbseg/255/255017-bigthumbnail.jpg"/>
          <p:cNvPicPr>
            <a:picLocks noChangeAspect="1" noChangeArrowheads="1"/>
          </p:cNvPicPr>
          <p:nvPr/>
        </p:nvPicPr>
        <p:blipFill>
          <a:blip r:embed="rId3">
            <a:lum bright="-28000" contrast="3000"/>
          </a:blip>
          <a:srcRect/>
          <a:stretch>
            <a:fillRect/>
          </a:stretch>
        </p:blipFill>
        <p:spPr bwMode="auto">
          <a:xfrm>
            <a:off x="0" y="0"/>
            <a:ext cx="9144000" cy="68681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8596" y="428604"/>
            <a:ext cx="2535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haunted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5500702"/>
            <a:ext cx="1634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scary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604" y="1785926"/>
            <a:ext cx="2178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spooky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2928934"/>
            <a:ext cx="207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creepy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662" y="4357694"/>
            <a:ext cx="3261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frightening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48" y="1428736"/>
            <a:ext cx="2207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ghostly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8992" y="3071810"/>
            <a:ext cx="2211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sinister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6182" y="5643578"/>
            <a:ext cx="1619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eerie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6380" y="4214818"/>
            <a:ext cx="326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mysterious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16" y="5500702"/>
            <a:ext cx="1773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weird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15074" y="2428868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hideous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29388" y="571480"/>
            <a:ext cx="213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wicked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1934" y="285728"/>
            <a:ext cx="1155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evil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5" name="Picture 7" descr="Halloween-Pumpkin-Clip-Art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429264"/>
            <a:ext cx="1148891" cy="11429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57" name="Picture 9" descr="http://www.procliparts.com/resize/900w/cliparts/mimi/qBix89TB5-gho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1281433" cy="1104880"/>
          </a:xfrm>
          <a:prstGeom prst="rect">
            <a:avLst/>
          </a:prstGeom>
          <a:noFill/>
        </p:spPr>
      </p:pic>
      <p:pic>
        <p:nvPicPr>
          <p:cNvPr id="22" name="Picture 9" descr="http://www.procliparts.com/resize/900w/cliparts/mimi/qBix89TB5-gho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286124"/>
            <a:ext cx="1281433" cy="1104880"/>
          </a:xfrm>
          <a:prstGeom prst="rect">
            <a:avLst/>
          </a:prstGeom>
          <a:noFill/>
        </p:spPr>
      </p:pic>
      <p:pic>
        <p:nvPicPr>
          <p:cNvPr id="23" name="Picture 7" descr="Halloween-Pumpkin-Clip-Art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714356"/>
            <a:ext cx="1148891" cy="11429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59" name="Picture 11" descr="http://images.clipartpanda.com/witch-clip-art-witch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192064"/>
            <a:ext cx="1521121" cy="1313234"/>
          </a:xfrm>
          <a:prstGeom prst="rect">
            <a:avLst/>
          </a:prstGeom>
          <a:noFill/>
        </p:spPr>
      </p:pic>
      <p:pic>
        <p:nvPicPr>
          <p:cNvPr id="25" name="Picture 11" descr="http://images.clipartpanda.com/witch-clip-art-witch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357298"/>
            <a:ext cx="1521121" cy="1313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45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9.depositphotos.com/1497380/1190/v/950/depositphotos_11904691-Beansta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340768"/>
            <a:ext cx="1430869" cy="1584176"/>
          </a:xfrm>
          <a:prstGeom prst="rect">
            <a:avLst/>
          </a:prstGeom>
          <a:noFill/>
        </p:spPr>
      </p:pic>
      <p:pic>
        <p:nvPicPr>
          <p:cNvPr id="3076" name="Picture 4" descr="http://www.digginfood.com/wp-content/uploads/2009/09/magicbeans_handfu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1584176" cy="1057229"/>
          </a:xfrm>
          <a:prstGeom prst="rect">
            <a:avLst/>
          </a:prstGeom>
          <a:noFill/>
        </p:spPr>
      </p:pic>
      <p:pic>
        <p:nvPicPr>
          <p:cNvPr id="3078" name="Picture 6" descr="http://static.giantbomb.com/uploads/scale_small/0/5530/378389-har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1352927" cy="1728192"/>
          </a:xfrm>
          <a:prstGeom prst="rect">
            <a:avLst/>
          </a:prstGeom>
          <a:noFill/>
        </p:spPr>
      </p:pic>
      <p:pic>
        <p:nvPicPr>
          <p:cNvPr id="3080" name="Picture 8" descr="http://www.colourbox.com/preview/2145929-282022-four-golden-hen-s-eggs-in-the-grassy-nest-isolated-on-wh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340768"/>
            <a:ext cx="1861130" cy="1512168"/>
          </a:xfrm>
          <a:prstGeom prst="rect">
            <a:avLst/>
          </a:prstGeom>
          <a:noFill/>
        </p:spPr>
      </p:pic>
      <p:pic>
        <p:nvPicPr>
          <p:cNvPr id="3082" name="Picture 10" descr="http://www.clker.com/cliparts/r/f/6/p/8/e/brown-hen-m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149080"/>
            <a:ext cx="1153091" cy="13681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Jack &amp; the Beanstalk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pic>
        <p:nvPicPr>
          <p:cNvPr id="8" name="Picture 2" descr="http://t0.gstatic.com/images?q=tbn:ANd9GcS5WL3OARnwYbCu4L1xZGQQbKKrF5MpjJ7_AKDoL7rnjtjuj_j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717032"/>
            <a:ext cx="1008112" cy="2481510"/>
          </a:xfrm>
          <a:prstGeom prst="rect">
            <a:avLst/>
          </a:prstGeom>
          <a:noFill/>
        </p:spPr>
      </p:pic>
      <p:pic>
        <p:nvPicPr>
          <p:cNvPr id="3084" name="Picture 12" descr="http://www.clker.com/cliparts/4/5/6/2/1194985021415637292axe_peterm_.svg.h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722415">
            <a:off x="7236654" y="1638391"/>
            <a:ext cx="2097320" cy="1080120"/>
          </a:xfrm>
          <a:prstGeom prst="rect">
            <a:avLst/>
          </a:prstGeom>
          <a:noFill/>
        </p:spPr>
      </p:pic>
      <p:pic>
        <p:nvPicPr>
          <p:cNvPr id="3086" name="Picture 14" descr="http://bestclipartblog.com/clipart-pics/cow-clip-art-1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4005064"/>
            <a:ext cx="1628800" cy="1628800"/>
          </a:xfrm>
          <a:prstGeom prst="rect">
            <a:avLst/>
          </a:prstGeom>
          <a:noFill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 cstate="print"/>
          <a:srcRect l="26237" t="20189" r="62854" b="59689"/>
          <a:stretch>
            <a:fillRect/>
          </a:stretch>
        </p:blipFill>
        <p:spPr bwMode="auto">
          <a:xfrm>
            <a:off x="6876256" y="4005064"/>
            <a:ext cx="1331640" cy="13805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51520" y="2636912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</a:t>
            </a:r>
            <a:r>
              <a:rPr lang="en-GB" sz="2400" dirty="0" smtClean="0"/>
              <a:t>agic beans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5301208"/>
            <a:ext cx="90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castle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1772816"/>
            <a:ext cx="60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axe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2564904"/>
            <a:ext cx="167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g</a:t>
            </a:r>
            <a:r>
              <a:rPr lang="en-GB" sz="2400" dirty="0" smtClean="0"/>
              <a:t>olden eggs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3968" y="2852936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harp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267744" y="2780928"/>
            <a:ext cx="138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beanstalk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932040" y="5517232"/>
            <a:ext cx="69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cow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43808" y="6093296"/>
            <a:ext cx="80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giant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27584" y="537321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hen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://walkart.files.wordpress.com/2012/01/company_wa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1512168" cy="151216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Verbs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357290" y="1142984"/>
          <a:ext cx="6320175" cy="544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035"/>
                <a:gridCol w="1264035"/>
                <a:gridCol w="1264035"/>
                <a:gridCol w="1264035"/>
                <a:gridCol w="1264035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hop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chmiel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salto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/>
                        <a:t>šokinėti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salt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jump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skakać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saltar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šokinėti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sari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clap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klaskać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aplaudir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triperis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aplauda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skip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pomijać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pular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praleisti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sări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walk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spacer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andar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vaikščioti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mers pe jos</a:t>
                      </a: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run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biegać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correr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paleisti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alerga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kick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kopać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chutá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ateityje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lovitură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read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czytać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skaityti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citit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write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pisać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escrever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rašyti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 </a:t>
                      </a:r>
                      <a:r>
                        <a:rPr lang="en-GB" dirty="0" err="1" smtClean="0"/>
                        <a:t>scrie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draw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rysować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desenhar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atkreipti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trage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sing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śpiewać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cantar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dainuoti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cânta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drive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jechać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conduzir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vairuoti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conduce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8" descr="Portugal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21442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6" descr="Lithuania 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21442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6" name="Picture 2" descr="http://www.formfonts.com/files/1/4414/face-figure-young-boy-hopping_FF_Model_ID4414_1_2dp_col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016" y="1051596"/>
            <a:ext cx="1152128" cy="1152128"/>
          </a:xfrm>
          <a:prstGeom prst="rect">
            <a:avLst/>
          </a:prstGeom>
          <a:noFill/>
        </p:spPr>
      </p:pic>
      <p:pic>
        <p:nvPicPr>
          <p:cNvPr id="6148" name="Picture 4" descr="http://t2.gstatic.com/images?q=tbn:ANd9GcSPBDrnv687b7okI93zSSY-BE1wONVFErgJmI8Iq7LXQyIUPdFn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43342" y="1059576"/>
            <a:ext cx="936104" cy="1158545"/>
          </a:xfrm>
          <a:prstGeom prst="rect">
            <a:avLst/>
          </a:prstGeom>
          <a:noFill/>
        </p:spPr>
      </p:pic>
      <p:pic>
        <p:nvPicPr>
          <p:cNvPr id="6150" name="Picture 6" descr="http://t3.gstatic.com/images?q=tbn:ANd9GcQG1MDw2w7xs5qjFf3d4Z9FedrPKyMN__XBLRixKNbuO0OE1Nc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040" y="2563764"/>
            <a:ext cx="720080" cy="875392"/>
          </a:xfrm>
          <a:prstGeom prst="rect">
            <a:avLst/>
          </a:prstGeom>
          <a:noFill/>
        </p:spPr>
      </p:pic>
      <p:sp>
        <p:nvSpPr>
          <p:cNvPr id="6152" name="AutoShape 8" descr="data:image/jpeg;base64,/9j/4AAQSkZJRgABAQAAAQABAAD/2wCEAAkGBhAQERQUExAVFRUVFhUWGBYXGRcVGBQUFxAXFhkUFxUYHCYeGBwjGxUeHy8gIygpLC4sFx4xNTAqNScrLCwBCQoKDgwOGg8PGikkHyEyLi8uLCosLCwsLyksNDIsKSwqLCwpLCwsKSwsLCwsLCwsLCksLCktLCwpLCksLCwsLP/AABEIAOYA3AMBIgACEQEDEQH/xAAcAAEAAgMBAQEAAAAAAAAAAAAABQYEBwgDAgH/xABKEAABAwIDBQUEBQkFBgcAAAABAAIDBBEFEiEGMUFRYQcTInGRFCNygTJSYoKhFSQzQkNjkqKxCCVTk8I0RHN0wdI1g6O00fDx/8QAGQEBAAMBAQAAAAAAAAAAAAAAAAMEBQEC/8QAKREBAAICAQMDAgcBAAAAAAAAAAECAxEEEiFBMVFxMmETIiNCQ4HB8P/aAAwDAQACEQMRAD8A3iiIgIiICIiAiIgIiICIiAiIgIiICKOx7HoaKF00xOUWAa0ZnyPJs2ONv6znHQD/AKKsYP2gVJnijrKA0rKh5ZA/vGvOfLmayVo+g5wGnXRcm0ROpd1M914REXXBERAREQEREBERAREQEREBERARYFdj9JA4NmqYYnO3NfIxhPkHEEqkdsm1VRT00MFIfe1rzE1zCcwaMtywgW1zBt7i17jmA2EypYXFoe0uG9oIJHmN4Vb2s2wkppYqamgE9TKC/KX92yKIad9I4AnLm0A466rWFB2ICKLMK6RlUBdskfhZG62o08ZH2rjyU52WxVEsMlXUzGaWY922Q63ggJY23QuzHroeKq35NemZqsVwW6oiyYk2qxWiHf1gppacH3radsjXwMJHvWl594G8RYG2q2Cx4IBBuCLgjUEcwqLtlVtioKp7tQIJRbmXRlgHq4KD2f7O6c08DqnvZp+7YS98st4yWA5I7OGQN+jpyUePlaru6S/H/NqrbCKkbFVEtPWT0L5nyxiJlRA6RxfI1jnlkkRedXBrgCL6gOtdXdXK2i0bhUtE1nUiIi9OKNtW8z4pRwH6FPFJVu6yF3cRemZ5/wDxYW30R9ifK0eOmdHVM6OgkDz/ACZh81kyQ3xqrdypaRv8Uk5/0KVqKdsjHMcLtc0tcObSLEehWZyL6y79tNDDXeLXuslPMHsa4bnNDh5EXC9FSuzfEJI2Pw+d15aTSMnfLSEkQyDnYDIeWUX3q55xe1xe17cbc7LSiYmNwoTGp1L6REXXBERAREQEREBERAREQFAbcY5JSUhdDl76R8cEWb6IlmkDGuPMC+a3RT6rfaDhbp6F5ZbvIHMqY76AyQOEoaSdwIaW/Ncn07Owg8P2Lo42nPCyaR2sk0zRJJK473Oc6+/kNAq5h+zNOMZtC0tipIu9MeYmNlRPo0Rx7meAZjb7PBerMVxWrh9thfFTwhhkjp5G53TMFyXSSfqXA8OW+h1Wd2bQyOpXVUo97WSvqHdGE5Y2joGjToQsrdqxMzP2aOq2mIiGdt1ihpqCoe36ZZ3bLb+8kPdtt1Bdf5KQwLDBTU0MI/ZRsZ8w0XPrdQe1fv6ygpd4711VIPsQN8FxyL3D+Eq1KKe1Yj+0kd7TKq9oQ7yKnpt/tNVDGR+7a7vH/KzLfNWpVWvHfYzTM4U1PNOfjlc2JvzsCR81aly3aIh2veZlFUDf77iPPD6j8Kyn/wDlXlaux2qq48VpDSmPP7NUZmyg5JGd7ESwubqwkgEOF7EbiLqz4b2gwOe2GqY6jndoGzEd3If3U48D/LR3RafHtHREeWfmrPXMrUiIrKBQnyf3zWDnS0Z9Hzj/AFKZUPjByY4zSwloHC9vpOjqwd/Gwf8AiFMLJ5UfqS0uPP5Fb2uh7gxYhHcS0jg59v2lKXATRkcRlJcORap7aqdsE1HXA+Br+4lcN3s9TlaHk8myiN1+ALua+qmnbIxzHC7Xtc1w5tcCCPQqO2KhFTh82HVXifTh1LJzfCWe5lHK8ZFjzYeSs8S+4msoOTTU9Sw7RYy+k7mTK0wmVrJ3G942SeBkg4WEhbmvwJPBTCq2zzTWUElJVeKSMSUlRzcQ3KJB8cbmyA/a6LK2NxJ8kBhmdeopXdxNzc5oGSXykYWv+8RwV1UT6IiAiIgIiICIiAiIgLW/abtC+WogwmHQ1QvUPF7x01/E1vC7mtcD0+LTZC1zBTNnxmtqbfoGRUjD9oMEsp+WdrfVRZb9FJlJjr1WiHnt7Udzh744wA6XJSxgcDK4RgDyZc/dVgoqRsMbI2izY2NYPJrQ0f0Vax4+0YnQ0+8QiSseOrR3cX85J+6rLW1QhifI7dGxzz5NaXH+iyZ+mIaUesyrOAfnGJ11RvbCI6OM9W+8l/mcPxVsVY7NaVzMOhc7V82ed54l0ry6/pZWZzgNTuGp8hqmT6te3Yp9O1X2TkE9XiNQDcd8ymb8NOyzrdC97vwVpVR7LIz+TmPO+aWeU/enc3/SrcmT6pj2dx/TtWKw3xmnHKjnPrPEFYayhimYWSxtkY7e1wDgfkVXpv8AxqL/AJCX/wB1ErOuW8fBXyr9NhVZQG9DPniG+jqHF0duUM2r4ugOZv8A0n8D27p6iTuJWvpqn/Ams0v6xPBySj4Tfov1YmKYTBVRmOaNr2ngd4P1muGrT1BBVjHyrV7W7oMnHrbvXs89t2Za3DJb6d5UwEcPfU2e/rAPVZ6oW0jq+lfQwulFRTGtpsj5D+cRHMR3bnftW5SfFbNprzV9XOTaLTFod49ZrE1kVfxasFBW09be0T7UtTyDHuvDKfgk0J5PKsCxcUw2OphkhkF2SNLXDoRvHUbweYChxX6LRZLkp11mHvi59jrYqoaRVGSmqOTX5j7PMfvOMRP7xn1V+Y9GKSrhrW6MlLKWp5Fr3WglPVkpDL/VlPJYuy7hXYdLR1BvLCH0kx4ktbaOYfEwteDzvyXphWfE8NmpqnwztEtJP0mYMvejo4Fsg+ILaid92TPZbkURsjizqqjgleLPLLSDlKwlkg/jaVLroIiICIiAiIgIiIPGrqmxRvkcbNY1znHk1rSSfQKhbDRu9jZK8e8qXSVT/ineZB/KWhTHadUkYdJE02fUuipm/wDnShjreTMx+S+/BEzg1jG/INa3+gAVHmW7RVb4te82VXZYGXEsSnOoa+KlZ0EUd3gfeIPzWT2j1Dm4dM1v05skDerpZGs/oSvjs3jvRCYixqZZqg3/AHkpy/yNavDbQ97V4ZT7w6pdO74aePMPxcfRVf5Pj/Fj+P5/1aaOlbFGyNv0WNawfC1oaPwCxdoaruqSokP6kMrvSMqQVa7SJi3DKm297WR/5szI/wCjlFXvaEtu1ZZexVJ3WH0jLWIgiJH2nMDnfi4qaXxBGGta0bgAPQWX2uWnc7diNRpV3m+Nt6UD/wAatn/arQqlG7+/n9MPZ+NU5WDGsZhpIXzTOsxo8y4ncxo4uJ0AXu0b1EezxWfWWY54AuSAOZ0X5HIHC4II5g3H4KoQ7MS4iRNiOYRnWOia4hkY4GYixkk6bhu6LFxfC4sKqKSakb3TZ6hlNLCCe7ka9jrSZSfC5uTeOevXvRHpvudc+uuzP2qOfEMLj4d7PKR/woND8i9WxVLHDbGMOuNDFWAeeRh/++atq5f0r8f7JX1kREUaRB083suMQu3R10ToX8B38AMkbj1LC5vyCmIZBT4u9lwG1tOJbfvqZwjcRzLopGf5SgdvYXeyGZn6SlfHVM84XZnD5szD5qz43QPqHUNRCAXRTskvp+glidHIAePheHfcC1uLfqpr2ZvIrq/ymaSjjibljYGNu51miwzOcXOPmXEn5r2RFZVxERAREQEREBFBbcV0sNBO+F+SXKGxnT9K+RrGAX0uXOA+anAgpW2sne1+Hwbwx01W7p3UXdRn+Ob8FFdola5lE+KP9LUltNG3i50pyu9GZtVmF5mxqrcd1PT08DehkJnePP6HoFm1WCQyzwzvaS+APEeujc4AJy7r2G9ZnIvH4vfwv4a/p9vL2w6ibBFHE36MbGsHk1oF/wALqs0v53i75Wj3dFC6DNwNRK4F4b8LPCepVuX41gF7DebnqbAX9APRVYtrazNd6fqhtsMFfWUcsMbg17shaXbg5krZBewOl2clMouROp3DsxuNPmK+UXtewvbde2tl9Ii46qjo7Y6D9bD3D+Grb/3Lww6P8p1jqh5zUlLIW0zf1ZZ2iz5z9YNOjfmfON7Qp5hX00cH6Wqp5qYO+oHzRl0n3WBxV6wvDY6aGOGMWZG0NaOgG89TvPUlT2nprE+ZhBHe0x7MpVPGovacWo4t7aaOSqePtOIiiHncF3yKtiqmxT+/mrqvhLP3MZ/c07cgI6FxcfO68U7bn/u73fvqGbtHgks09FNEWh1PMXOzEi8T4y14bYG7jpYbuqnkReJncRD3Ea7iIi4686mBsjHMcLtc0tI5hwsfwK8ezbEHezupJTeahcIHfbiAvBLbk6Ow82lZSq+01QcOmGJsd9FrYqiIm3fwl9m5f3rHOu3mLjRWuLk6banyrcinVXceGzEUDs7tvRV7nMhl9636UUjXRStHPu3gEjqLhTy1WcIiICIiAiIgrm3TQ6CGO9jJWUYHm2rZIfwjK9Kmvf8AlSGFrzkFLPJIzhczwticeukgHkV4bcf7j/z9N/rX7FC78sSOt4RQwtJ+0aycgejT6IIHZhwfPiMtrZ66VnmIY44r/MtJU+q52fkmia9xu6SWqe483GslufwCsaxc07yS1cUapAiIokoiIgIiIKjiwvjVDp9Gmqnetmq3KFr8Ekkr6apa5uSGOdjmm+Y94BYjS2hHFTS92ncQ8VjUyi9qcT9mo6iYb2RPI+LLZv8AMQvLY3DPZqCmi4iJpd1e/wAbj/E4qN7Tbuoe6G+eenhHXNUNNvRitTWgCw3DQeQ3LvpT5lz1u/URFGkEREBVvBqT8r1venWiopLRjhU1bd8nVke4c3Ffu0tVLPIzD6Z1ppwTLIP93pb2fJ8Tvot6lXzCcKipYY4IWBscbQ1oHIcTzJOpPEklaHFxfvn+lLkZf2wxMe2Ypq1o71hzt1jlYSyWJ3B0co8TT+B4grUO0nbNW4XVGkbJBWNhdZ0rmOY9+n6Nxa7LnbuLgLX4XBV77WdvhhVIe7I9pmu2IfV08UpHJt9OpHVcrveXEkkkk3JOpJO8k8VfUnWOxPalQYoA1j+6ntrBIQHfcO6QeWvMBXBcPMkLSCCQQbgjQg8wVtjYXt7qabLFXB1RFu739swczfSUedj1O5B0SijcB2jpa6IS00zZWccp1aeTmnVp6EKSQEREFY26gBbRyEgCGupXkngHPMX9ZQvully4vUM1PeUdNJqb2LKioZYDgLOv5+amsSwyKoZklbmbmY+1yPFHI2RpuDwc0FQdaRFi1O6x/OKaeG/DNDIyZg9HSH5IK92f3FEGEWdHNVMcOThWSm3oQrGoHAI+5q8Rp/q1Pft+GpibJ6BwcPkp5YuaNZJauKd0gREUSUREQEREBEXzNK1jS5xAa0FxJ3AAXJPQAIKvtB7/ABKhpwLiLvKuTpkBji/9Qk/dVqWvqGsq6dsmLvhEsNW5jRGCW1EMAlMcHdsPhkz5g7KLG7hv1tc8HxyCrjzwyBwBs4bnMdxa9p1a7oVPlx2pEbhBjvW0zpnIiKBOKO2gxtlHA6V4LrWaxg+lJI42ZG0cSTp6lSJNlA7LUZxOr9ufrS07nMpGndLLufVkch9FnkTpxmw4vxLa8IcuTor901sJsy+ljfNUEOq6kiSd3Bunggb9lg087nkpzF8VipIJJ5nZY42lzj0HAcydwHEkLMXO/bt2he0zewwP9zC73pG6SYaZerWbvivyC2IjXZl+qg7a7WS4nVyVEmgPhYzeI4gTlYPW55kkqCRF0EREEhgmOVNHKJaaZ8cg4tO8fVcNzh0NwuvNk56x9HC+sa1tQ5gL2tBaG31AIJNnWtfhe60V2Fdn/tc/tkzfcwO8AO6ScajzDND55eq6MQEREBQW02GSSSUcsbbvgqmOOoHunxvilNzya+9uOWynUQUXGWdzjMbtwqqRzT1lppQ4fPJK70Cllg9ocIY+gqOMVWyM/BUMdC4epb6LOWXy66vv3aHGnddCIiqLQiIgIiICr+1ERqnQ0DCQapxMxG9lJGQZTfhmuIx8Z5Kdmmaxpc4gNaCSTuAAuSfkoPZXEmshqsXqGOY2VrWwtNs4po/oBo+tLI4kDjdis8bH1X34hX5F+muvdMVEbajEIadrR3FCxszwPoidzSynjt9hmeS3C8ZXzVbN0WJWqoJHwy3c1tTB4HPDHlpDgRllZdtvEDe2htYrAqhNSUTIb/n2IzWcRrklm1lePswQtsD+7bzV0w+hjgijijblZGxrGjk1rQAPQLWmNs30Uo7P46x1m1VDK0Ws6SKWN553bG7LfyOvRfNRNitLd09HHPENS+kc8vaOfs8urvJriehV/RQTx8c+EsZrx5atnxZuMOjo6OW8cjc9VM24MNPexi11bLIQW2OoGY2WzKOkZDGyONoYxjQ1rRoGtaLAD5Kj7H1P5Pnmp62MRTVVRLKyp07usLnktaHDSN7W6CM201F7lW/HcbhoqeSomdljjaXE8TyaBxJNgBzK948cY41Dze83ncqd2w9oH5MpMkTvzmcFsdt8bNzpfluHU9CuXXG+qmNrtp5sSq5KiU6vNmt4Rxj6LB0A9SSeKhlI8CIiApnZHZibEquOniGrzdzuEcY+k8+Q9SQOKhwF1B2ObAfk2k7yVtqmcBz7742b2xdOZ6m3AILpgmDRUdPHTwtyxxNDWj8S48ySSSeZKzkRAREQEVI2/wC1ODB5IY5IXymUOd4HNBY0Otex33O7duK86DtpweaJ7xU5HMY5/dygsecrb5W38LidwAJJQRvaftPn/NoqaeUU9TSPnmjZnZEGuExb4buLsoad1rO38FLYPtRR1n6CoZIfqg2ePNhs4eik+z/DXRUbXyEGapc6pmP72Y58v3W5WfdXrjmwmH1pzTUrC/f3rR3cgPPvGWd6lV82CMvlNiyzjeSKGn2IxGm1osQ71o/YVo7weQqGWeOWoPmsObayal/2+gmpxxmjHtEG/eXxjMzyc31VG/GvX7rleRS32WVFh4ZjFPVNzwTMlbzY4Ot0IGoPQrMVaY0nidiIq9NHLidU+kjc6Omhy+1StuHSOcLikjd+r4dXuGoBtpfWTHjnJbUPF7xSNy83Nfi0wiYP7vicTUzXs2ocz/d4z+swOHjcNLAtvzlaWYYjK2pdZmHUt3w5vCKiRg/2pwOjYYwDkvvPi3BqtcUMNNCGtDY4omaAWa1jGj0AACrOH078VIlmbkoRYwU5FjUgG7Z5x/h6Asi3WsXX0A2MeOKV1DMvebzuX1sreunfiD2OayxhpGuBBEF7vqMp3GVwFvsMbzVtRF7eBERBi4nhcNTE6KaNskbxZzXC4PXoRvBGo4LmbtT2jmErsOZWPqKamkOUv1fmy27t8n7URm7Q48zvsFuTth29OGUmWL9PUBzYyCPdgWzSeYB06+S5cJug/EREBEUxsns1NiNVHTRDV51da4YwaueegHqbDigv3YV2f+11HtkzfcwOGQHdJONR5hmh88vVdGrAwLBYaKnjp4W5Y42ho5nm48yTck8ys9AREQERVvtF2g9hw2pmBs4MLGc+8k8DbeRN/kUHN3artF7dilRI112Md3UfLJH4bjoXXd95VFbc7LezCjq6GesrblnjEdnFuRsbSXykjfrwOnhPNakKCZwHbOvoDemqpIx9W+Zh843XafRbQ2d/tHyNs2tpQ8cZIfC7zMbjYnyIWlUQdd7O9pWF19hDVMDz+zk92+/LK76X3bhWdcPXVq2c7T8UoLCKqc5g/Zy+9ZbkA7Vo+EhB0ljHZzh1S7P3HdS8JoCYJAeeZmjvvAqGk2Xxek1gq46xg/Z1I7uW2ugnjFnHq4eiq+zf9o2F9m1tM6M/4kXjb5ljvE0eRctn4DtfQ14vTVMchtctBs8ecZs4ei8WpW31Q9VvavpKj123/srHmsoqimka1xAe3vIpHAXDGTx3bqdNbDVWzs8wzuKCK7mvklzTyvaQQ6aV2d+o0Nicv3QpTaDEY6elnmkALI43vINrOytJy687W+ajuz7CTS4ZSQuuHNhYXA7w94zuHyLrfJeceKuPfS9XyWv6pqtoo5mOjkYHsdo5p1Dhe9iOI03cV7AL9RSoxERAREQR+OYBTVsRhqIWyMPA7wfrNcNWnqNVzn2k9jlRhuaaDNNS7yd74RykA3t+2NOYGl+nF+OaCLEXBQcOot99pXYW2TNUYc0NfqXU25r+Zi4NP2d3K246IqKd8bnMe0tc0kOa4EFpBsQQdQUHwF072MbAfk6l76VtqmoAc6++OPe2Lof1ndbDgtZ9h3Z/7bUe1TMvBTuGUHdLONQOobo49co5rpFAREQEREBaK/tIbQ3dT0bToAZ3jqbsjv8ALMfmt6rSHaR2LYhWVU1XDPHMZHXETrxOa0NDWsaTdpsABclqDVtPt7XR0BoGSBsDnEmws8tdfNGXfVJNyN/W2irqksZ2bq6N2Wop5Ij9ppAPk7c75FRqAiIgIiIC+4pXMIc1xa4G4INiDzBG5fCILZH2nYkYfZ5qh08BdGXMk8TnNZI1+TvCM1jlsbk6LqLZfHBXUkFSGFnesDsp3tPEX4i40PEWK5B2ewl1XVQU7b3lkYzTgHOALvkLn5Ls+np2xsaxjQ1rQGtaNA1oFgB0ACD0REQEREBERAREQFSe0HsrpMWbnPuagCzZmi+YD9WRumcdd44HgrsiCO2ewKGhpo6eEWZG2w5uO8udzJNyfNSKIgIiICIiAiIg856dkjS17GuaRYtcA4EciDoVRMf7EMIqrlsJp3HjAco/yyCz0AV/RBzltJ/Z7r4LupZGVLPq/opP4XHKfk75Ba3xbA6mkfkqIJIncntLb9RfQjqF2qvCsoYpmlksbZGHe17Q5p+R0QcRounto+wrCqoExMdTPPGI+C/WJ2lvhy+a1dtB2AYnT3dCWVLRwYcj7fA/Q+QJKDWSLLxHCZ6Z+SeGSJ31ZGuYfQhYiDan9nvZ7v699QR4aaPT/iyXa3+UPPouj1rzsKwH2bCmPIs+oc6Y/DfKwfwtv95bDQEREBERAREQEREBERAREQEREBERAREQEREBERAREQY1fhsM7CyaJkrD+q9oePRwWudoewDDagl0BfTOPBnjjv8AA7UeQIC2eiDHw6hbBDHEwWbGxkbR9ljQ0fgFk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4" name="AutoShape 10" descr="data:image/jpeg;base64,/9j/4AAQSkZJRgABAQAAAQABAAD/2wCEAAkGBhAQERQUExAVFRUVFhUWGBYXGRcVGBQUFxAXFhkUFxUYHCYeGBwjGxUeHy8gIygpLC4sFx4xNTAqNScrLCwBCQoKDgwOGg8PGikkHyEyLi8uLCosLCwsLyksNDIsKSwqLCwpLCwsKSwsLCwsLCwsLCksLCktLCwpLCksLCwsLP/AABEIAOYA3AMBIgACEQEDEQH/xAAcAAEAAgMBAQEAAAAAAAAAAAAABQYEBwgDAgH/xABKEAABAwIDBQUEBQkFBgcAAAABAAIDBBEFEiEGMUFRYQcTInGRFCNygTJSYoKhFSQzQkNjkqKxCCVTk8I0RHN0wdI1g6O00fDx/8QAGQEBAAMBAQAAAAAAAAAAAAAAAAMEBQEC/8QAKREBAAICAQMDAgcBAAAAAAAAAAECAxEEEiFBMVFxMmETIiNCQ4HB8P/aAAwDAQACEQMRAD8A3iiIgIiICIiAiIgIiICIiAiIgIiICKOx7HoaKF00xOUWAa0ZnyPJs2ONv6znHQD/AKKsYP2gVJnijrKA0rKh5ZA/vGvOfLmayVo+g5wGnXRcm0ROpd1M914REXXBERAREQEREBERAREQEREBERARYFdj9JA4NmqYYnO3NfIxhPkHEEqkdsm1VRT00MFIfe1rzE1zCcwaMtywgW1zBt7i17jmA2EypYXFoe0uG9oIJHmN4Vb2s2wkppYqamgE9TKC/KX92yKIad9I4AnLm0A466rWFB2ICKLMK6RlUBdskfhZG62o08ZH2rjyU52WxVEsMlXUzGaWY922Q63ggJY23QuzHroeKq35NemZqsVwW6oiyYk2qxWiHf1gppacH3radsjXwMJHvWl594G8RYG2q2Cx4IBBuCLgjUEcwqLtlVtioKp7tQIJRbmXRlgHq4KD2f7O6c08DqnvZp+7YS98st4yWA5I7OGQN+jpyUePlaru6S/H/NqrbCKkbFVEtPWT0L5nyxiJlRA6RxfI1jnlkkRedXBrgCL6gOtdXdXK2i0bhUtE1nUiIi9OKNtW8z4pRwH6FPFJVu6yF3cRemZ5/wDxYW30R9ifK0eOmdHVM6OgkDz/ACZh81kyQ3xqrdypaRv8Uk5/0KVqKdsjHMcLtc0tcObSLEehWZyL6y79tNDDXeLXuslPMHsa4bnNDh5EXC9FSuzfEJI2Pw+d15aTSMnfLSEkQyDnYDIeWUX3q55xe1xe17cbc7LSiYmNwoTGp1L6REXXBERAREQEREBERAREQFAbcY5JSUhdDl76R8cEWb6IlmkDGuPMC+a3RT6rfaDhbp6F5ZbvIHMqY76AyQOEoaSdwIaW/Ncn07Owg8P2Lo42nPCyaR2sk0zRJJK473Oc6+/kNAq5h+zNOMZtC0tipIu9MeYmNlRPo0Rx7meAZjb7PBerMVxWrh9thfFTwhhkjp5G53TMFyXSSfqXA8OW+h1Wd2bQyOpXVUo97WSvqHdGE5Y2joGjToQsrdqxMzP2aOq2mIiGdt1ihpqCoe36ZZ3bLb+8kPdtt1Bdf5KQwLDBTU0MI/ZRsZ8w0XPrdQe1fv6ygpd4711VIPsQN8FxyL3D+Eq1KKe1Yj+0kd7TKq9oQ7yKnpt/tNVDGR+7a7vH/KzLfNWpVWvHfYzTM4U1PNOfjlc2JvzsCR81aly3aIh2veZlFUDf77iPPD6j8Kyn/wDlXlaux2qq48VpDSmPP7NUZmyg5JGd7ESwubqwkgEOF7EbiLqz4b2gwOe2GqY6jndoGzEd3If3U48D/LR3RafHtHREeWfmrPXMrUiIrKBQnyf3zWDnS0Z9Hzj/AFKZUPjByY4zSwloHC9vpOjqwd/Gwf8AiFMLJ5UfqS0uPP5Fb2uh7gxYhHcS0jg59v2lKXATRkcRlJcORap7aqdsE1HXA+Br+4lcN3s9TlaHk8myiN1+ALua+qmnbIxzHC7Xtc1w5tcCCPQqO2KhFTh82HVXifTh1LJzfCWe5lHK8ZFjzYeSs8S+4msoOTTU9Sw7RYy+k7mTK0wmVrJ3G942SeBkg4WEhbmvwJPBTCq2zzTWUElJVeKSMSUlRzcQ3KJB8cbmyA/a6LK2NxJ8kBhmdeopXdxNzc5oGSXykYWv+8RwV1UT6IiAiIgIiICIiAiIgLW/abtC+WogwmHQ1QvUPF7x01/E1vC7mtcD0+LTZC1zBTNnxmtqbfoGRUjD9oMEsp+WdrfVRZb9FJlJjr1WiHnt7Udzh744wA6XJSxgcDK4RgDyZc/dVgoqRsMbI2izY2NYPJrQ0f0Vax4+0YnQ0+8QiSseOrR3cX85J+6rLW1QhifI7dGxzz5NaXH+iyZ+mIaUesyrOAfnGJ11RvbCI6OM9W+8l/mcPxVsVY7NaVzMOhc7V82ed54l0ry6/pZWZzgNTuGp8hqmT6te3Yp9O1X2TkE9XiNQDcd8ymb8NOyzrdC97vwVpVR7LIz+TmPO+aWeU/enc3/SrcmT6pj2dx/TtWKw3xmnHKjnPrPEFYayhimYWSxtkY7e1wDgfkVXpv8AxqL/AJCX/wB1ErOuW8fBXyr9NhVZQG9DPniG+jqHF0duUM2r4ugOZv8A0n8D27p6iTuJWvpqn/Ams0v6xPBySj4Tfov1YmKYTBVRmOaNr2ngd4P1muGrT1BBVjHyrV7W7oMnHrbvXs89t2Za3DJb6d5UwEcPfU2e/rAPVZ6oW0jq+lfQwulFRTGtpsj5D+cRHMR3bnftW5SfFbNprzV9XOTaLTFod49ZrE1kVfxasFBW09be0T7UtTyDHuvDKfgk0J5PKsCxcUw2OphkhkF2SNLXDoRvHUbweYChxX6LRZLkp11mHvi59jrYqoaRVGSmqOTX5j7PMfvOMRP7xn1V+Y9GKSrhrW6MlLKWp5Fr3WglPVkpDL/VlPJYuy7hXYdLR1BvLCH0kx4ktbaOYfEwteDzvyXphWfE8NmpqnwztEtJP0mYMvejo4Fsg+ILaid92TPZbkURsjizqqjgleLPLLSDlKwlkg/jaVLroIiICIiAiIgIiIPGrqmxRvkcbNY1znHk1rSSfQKhbDRu9jZK8e8qXSVT/ineZB/KWhTHadUkYdJE02fUuipm/wDnShjreTMx+S+/BEzg1jG/INa3+gAVHmW7RVb4te82VXZYGXEsSnOoa+KlZ0EUd3gfeIPzWT2j1Dm4dM1v05skDerpZGs/oSvjs3jvRCYixqZZqg3/AHkpy/yNavDbQ97V4ZT7w6pdO74aePMPxcfRVf5Pj/Fj+P5/1aaOlbFGyNv0WNawfC1oaPwCxdoaruqSokP6kMrvSMqQVa7SJi3DKm297WR/5szI/wCjlFXvaEtu1ZZexVJ3WH0jLWIgiJH2nMDnfi4qaXxBGGta0bgAPQWX2uWnc7diNRpV3m+Nt6UD/wAatn/arQqlG7+/n9MPZ+NU5WDGsZhpIXzTOsxo8y4ncxo4uJ0AXu0b1EezxWfWWY54AuSAOZ0X5HIHC4II5g3H4KoQ7MS4iRNiOYRnWOia4hkY4GYixkk6bhu6LFxfC4sKqKSakb3TZ6hlNLCCe7ka9jrSZSfC5uTeOevXvRHpvudc+uuzP2qOfEMLj4d7PKR/woND8i9WxVLHDbGMOuNDFWAeeRh/++atq5f0r8f7JX1kREUaRB083suMQu3R10ToX8B38AMkbj1LC5vyCmIZBT4u9lwG1tOJbfvqZwjcRzLopGf5SgdvYXeyGZn6SlfHVM84XZnD5szD5qz43QPqHUNRCAXRTskvp+glidHIAePheHfcC1uLfqpr2ZvIrq/ymaSjjibljYGNu51miwzOcXOPmXEn5r2RFZVxERAREQEREBFBbcV0sNBO+F+SXKGxnT9K+RrGAX0uXOA+anAgpW2sne1+Hwbwx01W7p3UXdRn+Ob8FFdola5lE+KP9LUltNG3i50pyu9GZtVmF5mxqrcd1PT08DehkJnePP6HoFm1WCQyzwzvaS+APEeujc4AJy7r2G9ZnIvH4vfwv4a/p9vL2w6ibBFHE36MbGsHk1oF/wALqs0v53i75Wj3dFC6DNwNRK4F4b8LPCepVuX41gF7DebnqbAX9APRVYtrazNd6fqhtsMFfWUcsMbg17shaXbg5krZBewOl2clMouROp3DsxuNPmK+UXtewvbde2tl9Ii46qjo7Y6D9bD3D+Grb/3Lww6P8p1jqh5zUlLIW0zf1ZZ2iz5z9YNOjfmfON7Qp5hX00cH6Wqp5qYO+oHzRl0n3WBxV6wvDY6aGOGMWZG0NaOgG89TvPUlT2nprE+ZhBHe0x7MpVPGovacWo4t7aaOSqePtOIiiHncF3yKtiqmxT+/mrqvhLP3MZ/c07cgI6FxcfO68U7bn/u73fvqGbtHgks09FNEWh1PMXOzEi8T4y14bYG7jpYbuqnkReJncRD3Ea7iIi4686mBsjHMcLtc0tI5hwsfwK8ezbEHezupJTeahcIHfbiAvBLbk6Ow82lZSq+01QcOmGJsd9FrYqiIm3fwl9m5f3rHOu3mLjRWuLk6banyrcinVXceGzEUDs7tvRV7nMhl9636UUjXRStHPu3gEjqLhTy1WcIiICIiAiIgrm3TQ6CGO9jJWUYHm2rZIfwjK9Kmvf8AlSGFrzkFLPJIzhczwticeukgHkV4bcf7j/z9N/rX7FC78sSOt4RQwtJ+0aycgejT6IIHZhwfPiMtrZ66VnmIY44r/MtJU+q52fkmia9xu6SWqe483GslufwCsaxc07yS1cUapAiIokoiIgIiIKjiwvjVDp9Gmqnetmq3KFr8Ekkr6apa5uSGOdjmm+Y94BYjS2hHFTS92ncQ8VjUyi9qcT9mo6iYb2RPI+LLZv8AMQvLY3DPZqCmi4iJpd1e/wAbj/E4qN7Tbuoe6G+eenhHXNUNNvRitTWgCw3DQeQ3LvpT5lz1u/URFGkEREBVvBqT8r1venWiopLRjhU1bd8nVke4c3Ffu0tVLPIzD6Z1ppwTLIP93pb2fJ8Tvot6lXzCcKipYY4IWBscbQ1oHIcTzJOpPEklaHFxfvn+lLkZf2wxMe2Ypq1o71hzt1jlYSyWJ3B0co8TT+B4grUO0nbNW4XVGkbJBWNhdZ0rmOY9+n6Nxa7LnbuLgLX4XBV77WdvhhVIe7I9pmu2IfV08UpHJt9OpHVcrveXEkkkk3JOpJO8k8VfUnWOxPalQYoA1j+6ntrBIQHfcO6QeWvMBXBcPMkLSCCQQbgjQg8wVtjYXt7qabLFXB1RFu739swczfSUedj1O5B0SijcB2jpa6IS00zZWccp1aeTmnVp6EKSQEREFY26gBbRyEgCGupXkngHPMX9ZQvully4vUM1PeUdNJqb2LKioZYDgLOv5+amsSwyKoZklbmbmY+1yPFHI2RpuDwc0FQdaRFi1O6x/OKaeG/DNDIyZg9HSH5IK92f3FEGEWdHNVMcOThWSm3oQrGoHAI+5q8Rp/q1Pft+GpibJ6BwcPkp5YuaNZJauKd0gREUSUREQEREBEXzNK1jS5xAa0FxJ3AAXJPQAIKvtB7/ABKhpwLiLvKuTpkBji/9Qk/dVqWvqGsq6dsmLvhEsNW5jRGCW1EMAlMcHdsPhkz5g7KLG7hv1tc8HxyCrjzwyBwBs4bnMdxa9p1a7oVPlx2pEbhBjvW0zpnIiKBOKO2gxtlHA6V4LrWaxg+lJI42ZG0cSTp6lSJNlA7LUZxOr9ufrS07nMpGndLLufVkch9FnkTpxmw4vxLa8IcuTor901sJsy+ljfNUEOq6kiSd3Bunggb9lg087nkpzF8VipIJJ5nZY42lzj0HAcydwHEkLMXO/bt2he0zewwP9zC73pG6SYaZerWbvivyC2IjXZl+qg7a7WS4nVyVEmgPhYzeI4gTlYPW55kkqCRF0EREEhgmOVNHKJaaZ8cg4tO8fVcNzh0NwuvNk56x9HC+sa1tQ5gL2tBaG31AIJNnWtfhe60V2Fdn/tc/tkzfcwO8AO6ScajzDND55eq6MQEREBQW02GSSSUcsbbvgqmOOoHunxvilNzya+9uOWynUQUXGWdzjMbtwqqRzT1lppQ4fPJK70Cllg9ocIY+gqOMVWyM/BUMdC4epb6LOWXy66vv3aHGnddCIiqLQiIgIiICr+1ERqnQ0DCQapxMxG9lJGQZTfhmuIx8Z5Kdmmaxpc4gNaCSTuAAuSfkoPZXEmshqsXqGOY2VrWwtNs4po/oBo+tLI4kDjdis8bH1X34hX5F+muvdMVEbajEIadrR3FCxszwPoidzSynjt9hmeS3C8ZXzVbN0WJWqoJHwy3c1tTB4HPDHlpDgRllZdtvEDe2htYrAqhNSUTIb/n2IzWcRrklm1lePswQtsD+7bzV0w+hjgijijblZGxrGjk1rQAPQLWmNs30Uo7P46x1m1VDK0Ws6SKWN553bG7LfyOvRfNRNitLd09HHPENS+kc8vaOfs8urvJriehV/RQTx8c+EsZrx5atnxZuMOjo6OW8cjc9VM24MNPexi11bLIQW2OoGY2WzKOkZDGyONoYxjQ1rRoGtaLAD5Kj7H1P5Pnmp62MRTVVRLKyp07usLnktaHDSN7W6CM201F7lW/HcbhoqeSomdljjaXE8TyaBxJNgBzK948cY41Dze83ncqd2w9oH5MpMkTvzmcFsdt8bNzpfluHU9CuXXG+qmNrtp5sSq5KiU6vNmt4Rxj6LB0A9SSeKhlI8CIiApnZHZibEquOniGrzdzuEcY+k8+Q9SQOKhwF1B2ObAfk2k7yVtqmcBz7742b2xdOZ6m3AILpgmDRUdPHTwtyxxNDWj8S48ySSSeZKzkRAREQEVI2/wC1ODB5IY5IXymUOd4HNBY0Otex33O7duK86DtpweaJ7xU5HMY5/dygsecrb5W38LidwAJJQRvaftPn/NoqaeUU9TSPnmjZnZEGuExb4buLsoad1rO38FLYPtRR1n6CoZIfqg2ePNhs4eik+z/DXRUbXyEGapc6pmP72Y58v3W5WfdXrjmwmH1pzTUrC/f3rR3cgPPvGWd6lV82CMvlNiyzjeSKGn2IxGm1osQ71o/YVo7weQqGWeOWoPmsObayal/2+gmpxxmjHtEG/eXxjMzyc31VG/GvX7rleRS32WVFh4ZjFPVNzwTMlbzY4Ot0IGoPQrMVaY0nidiIq9NHLidU+kjc6Omhy+1StuHSOcLikjd+r4dXuGoBtpfWTHjnJbUPF7xSNy83Nfi0wiYP7vicTUzXs2ocz/d4z+swOHjcNLAtvzlaWYYjK2pdZmHUt3w5vCKiRg/2pwOjYYwDkvvPi3BqtcUMNNCGtDY4omaAWa1jGj0AACrOH078VIlmbkoRYwU5FjUgG7Z5x/h6Asi3WsXX0A2MeOKV1DMvebzuX1sreunfiD2OayxhpGuBBEF7vqMp3GVwFvsMbzVtRF7eBERBi4nhcNTE6KaNskbxZzXC4PXoRvBGo4LmbtT2jmErsOZWPqKamkOUv1fmy27t8n7URm7Q48zvsFuTth29OGUmWL9PUBzYyCPdgWzSeYB06+S5cJug/EREBEUxsns1NiNVHTRDV51da4YwaueegHqbDigv3YV2f+11HtkzfcwOGQHdJONR5hmh88vVdGrAwLBYaKnjp4W5Y42ho5nm48yTck8ys9AREQERVvtF2g9hw2pmBs4MLGc+8k8DbeRN/kUHN3artF7dilRI112Md3UfLJH4bjoXXd95VFbc7LezCjq6GesrblnjEdnFuRsbSXykjfrwOnhPNakKCZwHbOvoDemqpIx9W+Zh843XafRbQ2d/tHyNs2tpQ8cZIfC7zMbjYnyIWlUQdd7O9pWF19hDVMDz+zk92+/LK76X3bhWdcPXVq2c7T8UoLCKqc5g/Zy+9ZbkA7Vo+EhB0ljHZzh1S7P3HdS8JoCYJAeeZmjvvAqGk2Xxek1gq46xg/Z1I7uW2ugnjFnHq4eiq+zf9o2F9m1tM6M/4kXjb5ljvE0eRctn4DtfQ14vTVMchtctBs8ecZs4ei8WpW31Q9VvavpKj123/srHmsoqimka1xAe3vIpHAXDGTx3bqdNbDVWzs8wzuKCK7mvklzTyvaQQ6aV2d+o0Nicv3QpTaDEY6elnmkALI43vINrOytJy687W+ajuz7CTS4ZSQuuHNhYXA7w94zuHyLrfJeceKuPfS9XyWv6pqtoo5mOjkYHsdo5p1Dhe9iOI03cV7AL9RSoxERAREQR+OYBTVsRhqIWyMPA7wfrNcNWnqNVzn2k9jlRhuaaDNNS7yd74RykA3t+2NOYGl+nF+OaCLEXBQcOot99pXYW2TNUYc0NfqXU25r+Zi4NP2d3K246IqKd8bnMe0tc0kOa4EFpBsQQdQUHwF072MbAfk6l76VtqmoAc6++OPe2Lof1ndbDgtZ9h3Z/7bUe1TMvBTuGUHdLONQOobo49co5rpFAREQEREBaK/tIbQ3dT0bToAZ3jqbsjv8ALMfmt6rSHaR2LYhWVU1XDPHMZHXETrxOa0NDWsaTdpsABclqDVtPt7XR0BoGSBsDnEmws8tdfNGXfVJNyN/W2irqksZ2bq6N2Wop5Ij9ppAPk7c75FRqAiIgIiIC+4pXMIc1xa4G4INiDzBG5fCILZH2nYkYfZ5qh08BdGXMk8TnNZI1+TvCM1jlsbk6LqLZfHBXUkFSGFnesDsp3tPEX4i40PEWK5B2ewl1XVQU7b3lkYzTgHOALvkLn5Ls+np2xsaxjQ1rQGtaNA1oFgB0ACD0REQEREBERAREQFSe0HsrpMWbnPuagCzZmi+YD9WRumcdd44HgrsiCO2ewKGhpo6eEWZG2w5uO8udzJNyfNSKIgIiICIiAiIg856dkjS17GuaRYtcA4EciDoVRMf7EMIqrlsJp3HjAco/yyCz0AV/RBzltJ/Z7r4LupZGVLPq/opP4XHKfk75Ba3xbA6mkfkqIJIncntLb9RfQjqF2qvCsoYpmlksbZGHe17Q5p+R0QcRounto+wrCqoExMdTPPGI+C/WJ2lvhy+a1dtB2AYnT3dCWVLRwYcj7fA/Q+QJKDWSLLxHCZ6Z+SeGSJ31ZGuYfQhYiDan9nvZ7v699QR4aaPT/iyXa3+UPPouj1rzsKwH2bCmPIs+oc6Y/DfKwfwtv95bDQEREBERAREQEREBERAREQEREBERAREQEREBERAREQY1fhsM7CyaJkrD+q9oePRwWudoewDDagl0BfTOPBnjjv8AA7UeQIC2eiDHw6hbBDHEwWbGxkbR9ljQ0fgFk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6" name="Picture 12" descr="http://www.rhymestore.com/wp-content/themes/directorypress/thumbs/cla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43342" y="2571744"/>
            <a:ext cx="822026" cy="936104"/>
          </a:xfrm>
          <a:prstGeom prst="rect">
            <a:avLst/>
          </a:prstGeom>
          <a:noFill/>
        </p:spPr>
      </p:pic>
      <p:sp>
        <p:nvSpPr>
          <p:cNvPr id="6158" name="AutoShape 14" descr="data:image/jpeg;base64,/9j/4AAQSkZJRgABAQAAAQABAAD/2wCEAAkGBxQTEhUUEhQWFhUXGR0bGRgYGB0gHBggGR8cHB4cGBsaHSggHx8lHR4eIjEhJSorLi4uGB8/ODMuNygtLisBCgoKDg0OGxAQGy8mICY0LCwsLCwsLDQ0NDcsLCwvLC8sLCwsLCw0LCwsLCwsLCw0LCw0LCwtLCwsLCwsLCwsLP/AABEIANwA5QMBEQACEQEDEQH/xAAcAAACAwEBAQEAAAAAAAAAAAAABQQGBwMCAQj/xABGEAACAQMCBAQDBgIHBgQHAAABAgMABBESIQUGMUETIlFhFDJxByNCUoGhM5EkQ1NicoKSFWOxwdHwk7Lh8TQ1RGRzo8L/xAAbAQEAAgMBAQAAAAAAAAAAAAAABAUCAwYBB//EAD4RAAIBAgMECQMDBAECBgMAAAABAgMRBCExBRJBURMiYXGBkaGx8DLB0QYU4SNCUvGSM6JjcoKywtIkJTX/2gAMAwEAAhEDEQA/ANxoAoAoAoAoAoAoAoAoAoAoAoAoAoAoAoAoAoAoCLdcRijZVkkRGYgKGYDJJwAM9ydh6k142lkxYlV6AoAoAoAoAoAoAoAoAoAoAoAoD4zADJOAOpPagKPd89vMSnDYBPgkG4kbTbggkeVly0vT8G2/XtVdjNqYbCZVHnyWb+d5tp0J1NBe9rxCXJm4k65/DbxRoFz6MwZj9c1z1X9UVG/6dNLvd/axLjglxZwlj4tCddvxATgf1NzCgDev3kYDD2xj3NbsP+p03atDxT+z/JjPBf4se8pc/wAdzJ8LcxtaXoz9y+4cD8UT4wwxvj2OMgZrp6FenXhv03dfPliHKLi7MudbTEKAKAKAKAKAg8R4xBAQJpURj8qlhrb/AAIPMx2OwB6VjKUYLek7Lmz1JvJFJfj95eu4iL2VspwpMX9ImGDlgZAUiXPQaS234ciuf2jt+FDq0LSfO+S8tfTvJVHCuWcsji/L7Hf43iAOc5F2/Xr8pyn6Yx7VRr9RY1O+Xl/JJ/aUyLevxaKOZEnW8jkjKqJMRTRnBAKOgCMd9y2CcDpVxhf1LSkrV47r5rNfn3NE8HJfTmTuL8Qmuo3eeD4aNIJVKGVWZi4U6iYxhdITYhs+c7DSCY+09r0q8qVPDu7UlK9uXBX7+RlRw8opufIf/Z9x97u1UzDE8eUlHYlGZNQ776TnYbhvSupo1oVo70NPyk/ZpkKUXF2ZZ62mIUAUAUAUAUAUAUAUAUAUAE0BQeJ3zcQJUHFh2xkNdY6ljtiDPQD58ZzpOG5jbO2+ivQoPrcXy7F28+XfpNw+G3utLQmRxhQFUAADAAGAAOgAHQVxjbk7vUsdD1XgPhNAJebODRXEJaQmNovvI5k2kiKebUh69umR07EAifs3GVsNWTpccmuD+cGaq1OM45nKKbiloA8Vz8dGMFoZlVZCB18OUDcnbZh9N66TC/qWEpbteO72rNeK/wBkOeDaV4svnLfHob2BZ4CdJJDKww8bLsySL+Fge30IyCDXTppq6IQ0r0BQBQFK5u5gleb4GycJKFDXE2M/Do3yhR08V+wPQb+lV20towwVLeebei5/wjbRpOpKxDsuHRWykoCWYjVI7FpJGYgAySNlmOSP+Q7VwGIxVbF1N6rK/srcl87S1jTjTVkhjUQ2EW/shINmZH/DImzKR09mGfwtlT3FbaVVwel1xT0/jvWaMZRuQOEcdR1CTMkc6s0bKfLraMgExhvmUgq2xOA4BOak4nA1If1IRbg0mnrk+DtxWj00uYwqJ5PUaXUWpSD09+m3r6j27/SokJbsrozeYt+ziSL4y5WCRXCIPFKsDlmbKjIHmIxI7HoHuGA9u+2LCt0TnUVk7WT7ONuC0S7IoqsQ43sjR6uiOFAFAFAFAFAFAFAFAFAFAU/7RbzKQ2SnzXblHxnIhQapsEdNQxHn/e+tQto4r9thp1Vqll3vJGylDfmkR3mSMxpsoY6EHQeVSwUf5VOB7V81UZVN6Wts352v5subpWRIrWeniSTAz17Aep9P/X61ko3YuR73IiK5yz+Qe5bbON9hu3sAfStlLOe9wWfl8t3mMtLELmVy6C1j/i3OUH91MfeuT2wmQD+ZlHep+yMLKtX3+EM/HgvP0ua60rR3eZwt719YRW0yjdraZSrMO5ibWQceqlk7HGcj3FYKVC/Sxy4TTuvHJetnxz0EZ308hzyzaeFxCQx7Jcwl5B28SFkUOB2LLIQcddC1f/prFSqUpUZf22t3O+X4IeMglJSXEu1dMQwoCFxviS21vNO/yxIzn30gnA9z0/WgM+5OtGEHjzYM90xnmI9ZNwoyTgKuFA7YNfOds4t4nFS5RyXhr5st8PT3IImcZfylZI5HiZd2iBLoRvnSvn9MFASCOneoeHWd4ySkuej8Xl33smjZPtWRy4feOw0qZJCBjXJC0YHu+oLqO3RFA9dIINZ1aUYu8rLsUk/K17eL8zyMm8vserjiqQxGV3JjXYHGWlcnZYwOu+wA659Bk+U8NOtUVOC6z4cl2/f+Q5qKuz1ylwhhaMLxFZ7iR5pInAYL4h2QgjfSuB/Ou5jFUoxhDSKS8uJFirq8uJA4pyxw+ORPEsHaMkDxFJMUZPlAeMSZA6bhCozuRuRtjJ6pq/r5mLhFPQX8xWos5We2RYzbxC6gVRgfdnRcx4H4Hj0ZA/ExPWoU6sqOJp1VpN7kv/i+9O/hkJwTi1yzX3NdtZxIiuvyuoYfRhkVfkE60AUAUAUAUAUAUAUAUAUBnN3c+Pxm5/LaQRwj01THxXI98BAfpXLfqiranTp8235f7JuCjm2eOaJ41jQTIWjaQBiucqdyrKVIKsHC4I3zsMsVB5rAwnKbdN2kldX481nqrXv2ZvJNqbVaSzPHDrhRt8RcS/3XiwR6BtMKt/qP1r2tCTz3Ix7VL2vJry8DyL7X88BiJPNlvmxlYxuVHTJx3PTPQdM9SY27l1dOL+e2r9s78xVfcYVZQkY8e6OVjgQ7JsCxlf5U2wSTvjZQd9Vlg9m1sQrJbsOMnx7ufy70tqnVUXzfIncK4OYFkubyYGdk+8kXypFGuWMcWd1QdSepIyegx1VChToQVKksvVvm+005/VLU7mzt7pDBOsjNGdQEylZU1ElHjbAYYHlDqc+XBOQakTjKGq1MYuM0KrWa6tpvhzcDxCr/AA00kYYTLlSUlAK5lTT1UjUpz1BFU9T/APWzeJoQvB2Uly7ux9t7PLij1x6TqSefAu/KvGWuYSZUEc8bGOZAcgMADlSdyrKVYezY6g10mHxEMRSVWm8mQZxcXZjmtxiUv7Xt+GvGc4llhjOPRpUz+wx+taq03CnKS4Jv0Moq7SPYUDYbAdBXylu+bLw8Tx6lK5IyMZGMj+YIrKMt1phq4mm4RgASTSuGYKFZiRv6qch9uurIxk1Njib5wgk1nkvvw8LcjU4W1ZP5e4VEdM7lpplaRBJIQSml2QhFUBE+XBKqCcb11uDhCFGLpxUd5Ju1+Kvq7vzZotd3eZIsIvAM8tzKgaWU6WZgAsa7RxjJxsMtj1djUt9ayijFZXbJd7cbRhCh8V1QM26jVvnAI1bDYZGSRXtKG9KwqT3Y3KHxeOS/+I8CRZJIdUYwpXXDdwgFkV2+UkI65O/hvgkMKyr4eDcYy0upX7Yu/wDHiaYylNNrX8mmcscXtpYxDBJloVVGjYMkiaQANcb4cA9iRg9iasE01dEZq2THdengUAUAUAUAUAUAUAUAUBlnAbtX4hxXSytidPlbI2jC9R3ypBHYgjtXGfqhPpab7H7ljgtGWCaJXUq6hlYEFWGQQeoIOxFcxGUotSi7NE1pPJlYveDxo2I5bhETAIW5lwGkZVRFBbG+d1B2ymB5hVpTxM5K8oxbd/7I6JNtvLs17+RocEnk35smcq8At5bdJJIiZMskuZJCHeFmiZmVnIOSpO+etdaujkoyjFWsmslknnlkR4xyzGc/DhHNbparFExSRFyh8KNfLI58NCuWJRR8w2yd9ODJpR6RtNmNR7lmjzFe/G2swiaIyDUgaN/EiLABkIcAZU5XPQjzDtmvJR6KaPVLpIMrnKHMnELviE5vbfwY4UfTlCDHqaPEer8YITVnBzg4wDit+IlGUVY00ItSdx5zXCZocow8RfvbcY38SHLEZHZlBQ9chz+sOVOM4uEtHk/EkS5onci3fi3EsqZ8Ka2t5B6Akzdf7xXSOn4PpWjYEJ06E6Uv7Ztei+eJpxTTkpLii7VekUz/AO1ri9ubCZFngM8TxyCMypqzFIjMNOrOdOfL1P1rXVipwcHxTXmZwjL6ktCDd8R1uulsIVDDtthWLE9x5lGR3ZQuWJKfOKdDdg7rO9vdW78n6t5ZStXLP58+eTtG2zgjbv1H1qA1nY3XyEjXqyuLg7W0ALI2/wB65BTUg7oFJVT+MybbAEzlSdOPQr65ZNclrZ9t1d/4pZ8bat673uCGvJ0bC2Gv5mkldvZnkZ3X3CuWUHuFB711+Ha6KNtLJLuWSfirPxNCPN5cvb3Ink3gCuodgCIGkEeHYg5EYKEMcEr4hOrTkLYYaUU7GivFtXK99nskt7ZzrcqUxcfdshHlZND6oiBpIEwLjGVyxG4GKVnuVLx1FJb0LMncicHtbQOtr4kolc659I0ErqwqkYGlfMMqCuTjOdq11ZSlqZ04qOg647woygSwkR3UYzDL0weuh8fNG3RlORg56gGsaVRwfYe1IKSLByxxgXdrFcBSviL5lPVGBKuh/wALgj9KsyANKAKAKAKAKAKAKAKAKAySd/heOcQVgQs8Edwu3XwhobHuTr/lXNfqTDupTpyXB2/5f6JmDnZtDK3uMqXLKCV1s43CJv5hnu2Dp26AZzp83LTh1t1LjZLm+Xhx7dLXymp8TqqBE1yLoiiywTqxxk65OpLdwNzk5OW2XHOc9yGcpWV+/guzh6LLX3RXeg05cs2it0V/nJZ3Ho0rtKw29Gcj9K7iMVCKiuCS8lYjxPvGbDx00q+iRMlHxnQWVkORtkFGZTgg4c4KnBGynNwd0YzgpqxXuSuU5OG2skcbrLNJJnUQQi7AAsM5IAySAcnIG3Ws6lRTldmMIOCsO7LhUkcqv8RJIpVhKshzqYldDIBhY9IDDCgA6t996wck1oZqNne5J4ZNIdayaWMbada5GrZWBKkbHSwzgkZB+g8klwCucPsptEis3RQcrczodyf4cjIoXPRQgUY27+tWNOKUbpa5kCetj19rHFJIOHSGIsryMkWtdvDEjAM2e3lyM9iwrKct2LfIzowVSpGDdrtLzZkccKquhVAUDGO2K5Vzbe83mfT404RhuJZaWPvLvEXSVYJNR8IAoe7RqdMCLkgFw8jINRABkRvwA17i6EJ0nWhlvartec2+y0U3bVJrizhcXh5Yau6TWWqfZw8Ve3fmXXiMiDAvG1tgEWsZ8g641ltIfOCMyFUJXZcjejoxk7ugrL/N6+Fr2/8ATdq+bsYSa/u8vn3I9/NNcsqxeY9gmdMWdtZLDzOOoYgIu5AdwoM7AYHPOOXFviuK7E+KTcpZLqxbZhUm38+fObL7BCqKqIMKoAA9ANgK6I8RC5h4h8PbSzZA0LkZ6E5GAfqcD9aygruxjJ2VyTd2yzRNGSdEiFcocbMMeUjpt3FeJ2dz3VH2NEhjCjSkcagDsqKox1PQACmbYySIXBLhpfEmxiN2AiyCCyKPnIPTUxYj1XSe9eyVsjyLvmevs8fDcQjHRLxyo9PESNyP9bMfqTVjRd4Ig1PqZcK2GAUAUAUAUAUAUAtveNRo2hT4kmSNCkZyBkgkkAYGDjOcEbVhOpGOplGDloQeB8yePIqMmjxEZ082SDEwSWOTGwdWIGBno+/lryFRSbR7KG7Yrf2ucKdRb8ShUs9mxMijq8LjEmPdRn2AZz2rVjMOsRQlSfFeuq9RTnuSUhTwtfiw4jmMUCeHIZQq5caFMfh+ICqKgUEkqTryNipJ5nBbOi7zrK7zju30ze9e3F3yz053J7nfJaaj3gtrqLargXKRsNJOkMGGGxMEUAsmxUgL8wJXIDGbS2dh6FTpIRs+/Tu7/HsPd5yVm7jm8zobBIIGdhk7b4Az1PT9amLUMQtzCgfZXQyEKsk8Lwomw+dpVTUScAIuSx7gZK57jNe+WGJcKACTgDc9/fNa2bCBxnjUduAGIMr7RRAjXKxOAFHpkjLdB1NZRi2YykkduFWzRxgSFTISWcqMAsxydOd8DoM9gK8k7vI9SssyN9la/wBGuHGcS3ly4z6eIV29vL/PNWkPpRXz+plm41wqK6gkgnXXHIMMP3BHoQQCD2IFZGJiXM3K03Dtpj4tqThJyOmdgk4/Cewf5W9jtVRi8C09+l5fg63ZW2oSj0GKfdJ6Psf548e1CbAKySQ4V42Dx53UMCD07KcYIH161A6ZyThUzTVnzt+VwLTFbLp1qdqeVs48k+zknxSy42uW7lowcQjeKSN2ZESWWIuUM0rlgXZ1ILIuldOCVAZNvKorZhME6FR1ZNcodke7g+fG99bs46Tv1X49r7+K5F05ct2iUxkTqAfKkriTSOmI5QSSvoHOoewwKnTd8xBWHFYGZA4jwtJ2TxSWjQ58I40M3ZpBjzaeoHTO5BIXGSlbQ8cb6mfc68CFnKJrYyQwzHDiF3jWOTop+7YDDjbpgMo/NXlWdTcvF5rxy/j27ibs+GHlU6KtHKWju1Z8rp6Ph294osleS4tkllmmVp0yk0ryKRnJyjkg4AznG2K04fETnJp8nokWO09m4fD4dzgs7pZtvj2s2WRwoJYgADJJ6ADqTW0ohd9l6l7aW5II+LuJJlyMeTZI/fdEB3/MatYR3YpFdN3bZcayMSFxjisVtGZJmwM4AAyzseiRqN2c9lG5o3YFSbjMoAmvJ2tzIT4dtHpJAG4XZGkllxudO2+ANstElWnKVoElUoxV5lk5XEnw6mYOrMzsFkYs6qzEqHJJ82nBK9FzpGyipMb2z1I8rXyG1ZHgUAq5svHhsbuWI6ZI7eV0bAOGRGZTggg4IGxoClcVj8INGmptCG7gLOXcmFh4ya3yfOHA1FiT48nQCq5Pezfcyc1bJd5FvbxrYm5WN3jjuo5otA/ipdx+EyDVgZ8V2bGdsofrspStJd2fga6kbxZZ7nmSSARNdiLRKyoyoGzGWBJ0kk+Kq482y+UM3bTW6nX35Wsa50t2N7lZ5paDgl2k8cYS1ulCSpGp+6aIkrKijyhPvCGQY3ORk5BVqW+stTylU3XmObfjVk39JjnhOvTHqV1y5z5FI6lgScA7jWfWoTjLRolqUdR5WBmeJoldSrqGVhgqwBBB7EHYiidgZbztwZbOZWhMkNtKOkcsiRxyDqMI4VQ43Gw3VvUUqzquN4arXJP7E7ZtPCSqOnXWuju14ZNLu8ew4cj2QkvkMXm8M65pCSx2BCqXOSWLYOknorfrqpdLLr1NOH+iftGWFoUugw6V3betrZZ5vW97ZPhc0Hm/jXwtsWUappCIoEGMvJJsgGfQ7n2FSaUN+Vjn6k92NywcncCFjZQWy7+GnmIz5mJLOwzvgsSf1qzK8c0BU+c+MOHSyh0eJOjs7sAwiiUqpPhkEMzFtKhvLscg4wYG0scsHQdS13ol2m2jS6SViqw8i2inZZNH9n4jaD+noe6507nauHntjEzzbV+dlf5yevaXcJ1IU+ijJ7vK/wAfhoU2/vHS8uZbd/DeGYhSN1wFTVGy91JByvqNsYFX+Cm6VKlfPejn5uzJ2Gw0cXg5Rbs4Se6+WSbXczReDcx3EqRGSwuA0qqyPFokhbUNQPiahoBG/nAA6Z6ZupYWV8mc5HEK2aGXBuMpca1HlmiOmaE/NE3oemVPZxsw6VpqU3B2ZthNSWQzrAzI9/ZRzRvFKoeNxhlPQj/vfPYivU2ndHjSasxFwXkyC2kEuuSQpnR4jDEYIIyMAEnSSNTEnH1JPiUVfdVrkiriq1WMY1JXS0/L5vhd/dkdieLu1vASLBTi4uFOPHI38GEjqucanHbIHXebQo260iurVb9VGj28CoqoihUUBVVRgKAMAADYADbFSiMdKAps0i3N+8gOqO1Uwr6eK3mlI7ZVdCZ65Mg7bxMVPSJJw8f7hTbcfaJr67ZSVhDKAynASBmDKjawPEdlZunQw57CvKUty0VxPakd67fA0dWyAR0NTCKfaAKA53ECujI4yrAqw9QRgj+VAUPldQyCKbe4sXaAkk5IAwj9dxJFobfqc9xVdWi4SfJk6lJSiiRZ3T+ObW4WI+QSwsikK4RgCNDFtLRsYznJzqBGMEDBrLeRknnZnTloJJxO8Zhqe3jgSMnGIxKHdgvozEAt3wE7VNwy6lyLXfWLpW80i2PgFqspmW2hEpGDII11EHY5bGdxsfWgKhxXjHwE7RS65bcKGEiKWe3DE4WYDd1GDh1ywAGofjaNUwrleUD17So0ZxpVZJOWl+z54jfhnFYbhdcEqSr6owOPqBuD7H1qE4uOpYqSehKkjDAqwBB2IIyD9Qa8PSv8a5ks+HoIzpD4+7t4VGtvQLGg8oOOpwK2wpzqPI1VKtOlG8nZI48kcDkvJU4nfmNmAItYIzqSAZOWc9DLnY+mnsdln06agrIhyqb+fA0aszEWcU45FbuiS5GtXYNjYCPTqzvnPmBwATsfStNbEU6NnN2Tdr9vby79DKMHLQpUd6JLu5u3yiP4cMPiAozJHuW0vhvNLIwAwM4XbffkP1BiViakadF7yjdtrPN9umSRPwkNxNyyudOM8YEMStGviyy4WCNesrsMqB6DuW6AZqnwOAqYqv0S8XyXEkVaqhHeKxefZ3eQORFF8Qr4dpFkQHxCi+IWWRlI1SBiNOrYjpXc4nAym06drJJJdxN2VtehhqXR1E7ttt/M+Rq/Ktg8FlbQyY1xQxo2DkZRApwfTIq0OZFnNXJcV26zK7290gwlxEcNj8sg6Ouex/nua8aTVmeptZopFtxLjMbzRqlreiCTw2YN4UjHTG+d28MeVxsO+fTeHUp04uzyJUJ1Gr6k+PjvFT83DI4lAJLveIVGP8Ck+vate5T/AMvQz358vUncL5cl4lBFNfXH9HmjSQWsAMakONQWaTUXfYgEKVGRUyFGMMyLOrKRe7a3SKMJGqxxoMBVACqB2AGwFbTWKbrnCyjBzcRsQ+jTGfEcsMEqqR5ZiMjOAcd6N21HYL24ldXBOlWtIffS08n7skS9t9THP4CBmLUxKWUSRCg3nI72NmkSCOJQqLnAHuSSSTuSSSSTuSSTUNtt3ZKSSVkIbm1tpLh0WeFpTiT4eQrJGHGwk8HUGzsMgMBtnYkk7oVJQV7GqcIydrlt5e4uZxKrqElhfRIFOVOVV1ZCQDhkZTg9Dkb4yZ0JKSuiJKO67DasjEKAKAqXOPBXVjf2rhJ4oyJEbOi4iTLaGx8rDcrIASMkEEHbCpTU1ZmcJuDuj09irTpPkkpG6IB0xKULMfU+Rcem/XO1beysT7Z3PPIlukT3kXmabxhI8jtl5VlUFHOAAoGGjCgYHhH1qwoyTgiDVVpMthONzW01lTvedR4xjtohOiqCZhKojySRoUqGywwcjbH8qzhTlLQrMdtfDYJqNR3b4LN+OasVXhFyZRJM38SSaUv7FXKBc9wiqqA+iCpdJWicLtrESr4tzelo7vc0mvO9+8S8R5ctFlaae1aSN21M8JcSwtt5gqNl0OxIAypydwTpi4qjN9an4o6L9O7bpKCw2JdrfTJ+z7uHl32Kz5OtJo1kjubqWNxkEXchVh6bH9CKqnUknZpeR3Kpp8fUR8qcFjtoxrhSOcRo0jkef7xA7BixLDDFlIJ/BnA6C5ws4yhdcMj5t+p416eJUHNuMkpKPLhay9OOfPMaW/GhZyfFxMGty2LpFORp6eMoXP3ibZ7sgIPRcZVoJreRt/T+0KlGqsLWuk/pvwfLPg/fvZpvDuIxTprhkWRemVIOCOoPoR3B3FRTtU01dHziPDYp1CzRq4B1LqG6sMgMp6q2Cdxg7mvJRUlaSujJO2hUOJ/ZpC7AwzzRb5YE+LnGdgZcsBgkdehIGMnMSeAoSd923dl45GaqyQ74DylDbSGbVJNOwwZpmDMB+VAAERfZVGe+a3UMNSoR3KUUkYynKTvJj+txiFAVj7RpgbGWAKWkuVaKNQcbsD5mPZFHmJPoBuWAOjEYinh6bqVHZL5ZdphOcYK8ircN8azDCONbhHYMwDaJQdKrtq8jjCgAEqQBuWO9crg9rUd1QqLdtx1Wt8+PkvBEfCbRjTjuSWXMnDm20k+6mZ7dnBXTcI0ec7EK7DQf8rGrqnKNTOnJS7nf+S3hiKVT6WI7PgAtjHayyPPG0eqJ2d/6vSrJpDacAMrLjsWHRRmv2vXxNOKq0ptLRr2f5/kqtoQnStKDdmTDy5ZsdRtoWPQlkVjttuSN8Yx+lc9LaGL41JebKt1qn+T8yVy7Cov7nCqNNvbhcAeUFrjIHoDgfyHpV/sht4W7f9z9ol1snOnJ9o15h5ggs49c7dThEUZeQ/ljXqT09hnerWEHN2RaSmoq7IHBOAT8QPj8Tj8O36xWWc5/3lyfxN6J0G22an06Kh3kKpVcx7xDkLh0saxm0iQKcqYl8NlO26tHg52H8q2msZ8E4LHbKyoXYsQWeR2d2wAoyzHOAABj6nqST4klkj1tvUZV6eBQBQETi0WuCVemqNxn6qRQFW5Tn8SxtXPVoIicepRc/vVVUVpNFjB3ihVzXc3FtcQ3FoFMkytbHXnGT95E2NgWBWRVBIGZeoBNSMPUUbpmjEQbzjqJOH4vEEtxJLck76ZmBVT6GFAIVcHqMFhjc1c06cLXWZ812ttTHqo6UpbtsrRy9X1mu3JPkO1GBgbAVuOcbvmxNanwLt4zslx95H7OoAkX6kAOP8/pWCylbmWNRdPhY1FrT6r7m+q/B3j/AMSZxa9MaoEGZJHWNAegJ3LH2VAzY76cd69bsR8LQVRycvpinJ+Gi8W0uy9yHZs9g/xAx4LgG7jUHSD3uIh+Ejqyj5lHqAahYvDb8d5anXfp/b25V/a1G91u0G9VyT+z8NLW98fnP9LmQalWWNh31pCsRk04/wALgD1HvXuDi40b+Jh+oZwq7UjSv/bu9zkpW91fsOt3waCYlyu7rhmRmUupHRyhGoYPfNTHFM5aljK9Hqp6PJNJ2fZdOz7jrLZMrmW2kME+Ma16PjosqHyyL9RkdiKxnTUiXs7bFfBysneHGL+3J/GW7kTmwX0JEgSO6jJWaENupU41AHfS2xB98ZOM1Cas7H0mlVjVgpwd080WevDYFAeZJAoLMcADJJ6ADqTQFGuObp7r/wCBAigP/wBRKuWkHrBEcYHo7/6SN6pcftulhm4QW9L0Xe/svNESti408lmziYNR1SM0j4I1ucnBxnSPlQHAJCBQSBttXJYraOIxL/qSy5cPL8lbUrzn9TIN7riaIxklWkCujEtkNnzITuCvXGcaQ23ca6e7UjJSWaV09NOD4Z6c72zPI2kncn3NukilJFV1OxVgCD9QajwnKEt6Ls+wwTad0VS74LPbPB8KWktlnVjExJaDUDGxhPXRodsoemAR3xfQ2nHE4edHEfVbJ87Zq/bdZP45yxfSUnTqeA+Eui50dpkLj01R6Vb9SpXA/wB21VG7v0N7/F28HdryafmiJa8L8hbb8QuV4hdx2luZ5XjtwGO0UQHjHVM/X8WQo3bBx0rqth0d/CLvf2/BcbOnuUn2lv5Y5IWGX4u8cXV6f6wrhYh+WBOigfm6nfpk10EYqKsjfKTk7suFZHgUAUAUAUAUBwvg3hvoXU2ltKk4DHBwCe2TtQFF+zyQnh1urqUeNTE6kYKtCzRkEdjlarKytNk+k7wRO5msTLbkKPOjJKmBvqhdZAB9dONvWsYOzMpq6KfBKEv7uEH5ZtWMudIlRJT5ANC5dmOonfervBSvSR87/VeHUcRvpapcFm9NdXlbJd47qYceQONcP8aPCtokVg8b/ldeh9wdwR3DGsZK6JOExHQVLtXi1aS5p6+PFdqRDs4ZZpo5Z4/DEKkKuQdUj7M64J8oUYUnBOpsgV4rt3ZIqzpUaMqVKW9vtXdnlFaJ3tnfN6rJWbGPE7kxxMwxq2C56amIVdXtqIz7Vk3ZETD0lUqKL0425LN27baC+z4PCY1jWRmjj8uhHwnrhwnXOckE4OemDisVFWsTK+KrwqOU4Wk87tZ96vp2Nac75jqsytOVvOrrqU5GSPoVJUj6ggj9K8WZnUpyg92XZ6q681mVfmKDxpk0B0uQ2mB4z4cynH4SfLJFjLMwI0jO2c1oruKjeR02wFiVUUKDunm084+Ns4yWiTWfcatydxVpIEink1XcaL46ldJ1H8QUbFCcgOvlODjG4EOMlJXR3ck07Mb397HDG0szrHGgyzMcACsjwpv+1Lm/JKeJaWedm+W4uB6jO8MZ7H5z1BWo1XEKOUdTfTo3zkRL3lgxeewYRMOsLE+DL65G5Rz+dep+YNVTicLSxK/qLP8AyWv8rsfhY8xOBp1VyZx4RxRZw3laOSM6ZIn+aNvQ+oI3DDYiuUxmDqYWe7PwfBnOVqMqUt2RxtrkzXDaT91Blcj8cp2Ye4Rdv8THulJ01Soq/wBUs+5cP+T9F2njW7HPV+38/NRrUQ1hQCDm6J/6K0cnhOLmNfE0agolzEdSkjK5YZ3HTbfFW+xqdOtWlRqK6kn6Wa9iThUpScZaMtf2fcCu7drqS9MRkmdMCIsVCxoFBGrcauuP+u3bYXDQw1JUoaK+va7ltTpqnHdRcKkGYUAUAUAUAUAUAUBQb7iHwV/NHctoguSJYJWICB9KpJCzHYMSuseupu4qJiKTfWRJoVEsmdb3m2zjIBuEdycCOI+I7H0CR5bt6VHjSm9Eb3UiuJTpEvFN3xBrKZYixlIklWMiNEWMHws5LBEDEPjGSBkje2w8lSgonJ7Y2VU2hVclJRVklld+fDw8RrwqWZ01zosZbcRg5KD0ZuhP0AA96nK9szgMTGjCe7Sbklx0v3LgvHyJtekcKAj8QtRLG0Zx5h3GQD1Bx3wcH9K8aurG7DV5UKsakdU7/O8+wI2pncKGfGQuSPKMdSASevbpgb4zXkVYl7SxscVOLimklx+fNeJ3rIrisWt8qi5iDqpSd+oDBVfEhaRMg6MuwJHTckjc1rT1Rc1KEpOlVabTitHa7V4pJ2a3rJWXgloWLkXhmofGOCDIMQISSI4jjdc9DIQG7YXQMDBqmxdfflZaI+i7G2csJQ631v6nZeGnIf8AFeFLMAwZo5kz4cybPGTjoe6nAyhyrDqKjQqODui1nBSWZWEjkuL4JxWQEx4NtAF0wTFQMzDJOuTJP3Z3TO2Qc1IqVnKPV8TTCkoy6xdXcAEkgADJJ6ADuTUQklavea8sFto3dSCfH0MY8DbMarhpRnbKeXr5tiK1Yur+2gpS1eibtfxeSIWJxkaSyzYrmtlmnaWK50zmPRJjTkrkEEx7aXXfSxBxqOc1zuIxtWov69O8b3XBefFPjnwysUdbEVKjvUXcNrG0SGNY4xhVGAP3JJO5JO5J3JJqsq1ZVZucnmyJKTk7s71rPAoCu/aExWwlZSAyFHXJxujq2Prt0q02LLdxsH3+qZIwrtVRrNtMHRXHRlDD6EZ619BLo60AUAUAUAUAUAUAUBF4lw6K4jMU8aSxnqrqCPY4PcetAc+G8Gt7f+BBFFn+zjVc/wCkCgKLzzxE3V4tkh+4t9Mtzv8AO/zRRH2GBIRv+Ct1GG87lD+oNoftsP0cX1p5Lu4v7L+AqYfOgoAoAoAoAoBPyvyzaX91xKK5iBaN4WV1JV18SLDeYdVOn5TkbnIqDV+tn0vYPW2fTv2+kmXfiXJERJktJHs5uuqH+Gx/3kB+7b1OACfWtMoRlqi6jNx0YqtuMywTpa8QRUlk2hmjz4VxgZIGd43/ALh/QnaoVWg45rQlU629kyfx3g8d3CYpc4yGV1OGjYfK6MOjA7j99q0xk4u6NsoqSsyu8KAmuPheKyhmhCaYQp0XYzgXEuB5lLeUxHyqynOcjE2jCH1IiVZS+lkqO68a6u5AAFSQW8eB+G3GD/8AtaXp2xXKfqOtvV40/wDFer/hIpMdK80uR2uLVH2dFb/EoP8AxqghUnD6W13ENSa0Ix4TFtgOuM7JJIo39kYCtn7mpxs+9J+6MukkdPgsdJJB/mz+7Amsel5xXl+LHm92H0WfrJIR9QP3UA06XlFfO+43uwhcV4PG1vMgXzPG66iSzeYH8TEnr2zit1DFTjWhJvJNO2iyfJGcKjUky0/ZdceJwmyb0hVeufkyn/Lp2r6UXpaaAKAKAKAKAKAKAKAKAKAxnkmcy2ouGwZLiSSWQjoWZ2/4ABf8tTaStBHzb9Q1JTx80+FkvJP3bY+raUoUAUAUAUAUBx+y/wD+Z8W+lr/5GqDW+tn0vYH/APPp+P8A7madWsuCp85JHNPbWsiKyOHmbIByIDFpTcZwXdWOOojwdiQdNeTjDI20YqUsxfxXirhJTEyBo5FiRDv4shCMIznGNWvG3TqTjIqFGPMluXIg8wX6pNZ3sROYpponwcZURy+IjD8Wl4s9912ztW7DNqTRpr2cbiDkq3nWxgdJFcuDIyyDGTIxY4kUZB36sHrkNqVaVTF1FNNWdrrsXFPXwaOdxEouo7/PngPRxJl/iwyJ/eUeIp+nh5b+aiq7oIv6Jp9+Xvl6s0biejO8PEYn+WRCfTUM/qOorCVCpHWL8jxwkuBJrUYnxmx12r1K4sRG4rFnCuHb8sfmbf1C5wPc4HvW5Yepa7VlzeS9fYzVOR7+w6bFjLbnZra5ljKkjUASGBYD1JIz0Ok4r6TRqKpTjNcUmXsXeKZotbTIKAKAKAKAhcRgmbT4Mqx4zq1R689MY8wxjf8AnQE2gCgCgCgMOseaLITXZjYpAZ20YR/CUBVBKsAUUOwaTGR8/vUyhfcvnbudvM4r9QYGtXxSlSitFxV3rna93yLDZX0Uy6opEkX1Rgf54ramnoctWoVaL3akWn2qx1eUDqce56fz6UMFBvQ9A16Yn2gCgPhNARfsUVpZuJXn9XLMscZ/MIQ249sMv71Am7ybPq2zaDoYWnTeqWfe836mp1gTRPzFwIXPhssjQzQtqjkUA4yMMrKdmRh1G3Qb7VjKKkrM9jJxd0UDjvDJ7KVmaR2SRpHWcRB2QuFDKheZYoXJZgpKHKgAnY1onStp89DdGpzPfLXA5pba4PhtFAUlMCOX1+I8RhJORlwVLOW/E8zYyAGbZCFnd6mE53Vkc+Rjnh9r/wDiX9q+fbTX/wCXU72c/iP+rIeVANJznt0cYdVYejAEfvWUZyg7xdu49Ta0I44TAOkMQ+iL/wBK2fuK3+b82e9JLmfP9j2+rV4EWod/DXP88ew/lXv7mta2+7d7HST5slogAwAAPQCtLbebMb3FEHEDYcSjmO1veaYZjj5ZFz4MhPoclD2A69BXXfp3FqUHh5PNZru4+Tz8SzwNW63GarXTE8KAKAKAKAKAKAKAKArP2k8ZNpwy6mTIcJpUjqGkIjDD/CW1fpQGQ8sWPg20a4wSNTeuptzn6dP0rrsFR6KjGPi/E4LaNfpsRKXDRdy+XJE/DI2bWBok7SRkq4/zLgn6HIrOrhaVTOSz5rU1QxNSMd2948nmvJne34ldw7NpuU98JKP1A0N+oX61W1Nn1I/Q7ryf49jVPDYStpem/OP/ANl6jK143bSHDEwyH8MgMbHOdg3yt6+VjUKUXB2krd5EqYLE01ddaPNdZeWq8UhkYid1kP02I/XGGP8APvXliJvJfVH56r0I80E+MKw+obBH+tJKWfz4zbGdC95L0v7OIuuOW7u8ZbUXboJFYyNoRgETSCPKkZJYuO4G3TBrRWckrXOj2BRw2Irymqa6lmn1tW8snKSytl/BrfAeDxWkEdvAumOMYHqfVmPck7k+pqKdqT6AKAKA+Fc9aAyHmC2uOFeHBD4EsLmQxayyuihlJVsZDEGTAYY2G4qtf6YjtLEylGe63m7+CyKvHRp0v6kr55ZW/gV2fOU0ZzeRx+H3kh15T3aM5JX1wSfatW1P0NWw9J1MPLetw4+yIFOrRqvdhdPtt7lvsb+KZdUUiSD1Rgf+FcNVo1KTtOLT7UZyhKOTR9ub6KMZkkRAPzMB069TXkKVSf0xb7keKMnohK3PFgG0/FJnGdtRH+oDT+mamrZOMcd7o36e2pu/bVbXsSn5oswus3UGn2kUnbrgA5J3G3vWpbPxTlu9HK/czHoKl7brG/AuDG9xLcRlbYFWijYEPKVIZZJB1VMgFU6nHm2Omur2TsdYa1Wr9fovy/T3LHDYXo+tLUvlXxMCgCgCgCgCgCgCgCgM6+3qzL8JkYE/dSRsRkjILBNwDg7sDv0xQFRgcMqkdCAR9CK7eLTimj5vOLjJpnusjEKA+MoIwRkehrxpPU9Tad0JpeAWjuV8BQVAbK5XGS2PlI32P7e1Q5YPDTluuHbllz5FhHH4uEN7fdndZ56W535nePgUQ/tD7GaTG3tq3/Wi2fh1w9X+TVLHVXy/4x/A35S47/suWYtE0lrMULMh1SQkAgsVI1OhGnYN5QpwN6qsfs+UG5011fnoX+ytpwlBUqrtLhol/v37zYuF8RiuIlmgkWSNxlWU5B/6EHYg7gg5qoL8lUAUAUAUBUftM5ee7tNUIzcQHxIh+fAIaM+zL06eYLW7D15UKiqR1Rqr0Y1qbhLiZDZ3IkQOvQ9j1BHUH3B2ruKFaNampx0ZxtalKlNwlqiLdcEgkOXiXPqMjP10kVpq7Pw1V3lBe3sbqeNxFNWjJ+/uEXBLdekKfqM/+bNI7Pw0dILxz9xLG4iWs37exMcaVOlc4HyjG/sO1SZLdj1V4EddaWb8S4fY3HHJc3UihCFihAOkZ87THr1HyjauU2xOE6sXC1rfdnS7KhKNKSnrf7I1qqktAoAoAoAoAoAoAoAoAoCFxrhqXNvLBJ8kqMh9tQxke46/pQGFcHikh12k4xNbN4bf3l6o4/ulcY+ldRsyuqlFR4xy/Bxe2MM6WIclpLPx4/nxGVWJUhQHG7mKRu4XUVUkL+bAzjPvWFSTjBySvY2UoKc4xbtdpXPNhOskayL0kAb33A2P06fpXlKanBTXHMyrwlTm6cv7bokVsNIUBG4ZxSThc5uYQWtmObmBe4/tYwdg46kbZA7dRRbRwGtWmu9ff8nS7I2m7qhVf/lf2f28jc7S5SVFkjYMjqGVh0YEZBH6VRnSnagCgCgCgMZ+07lNrOV+IWyloJDm5iUfIf7ZRjod9Xuc98rYbPxzw08/peq+5Bx2DWIhl9S0f2K5FKGUMpBBGQR3rsoTjOKlF3TOTlFxbjJZnusjwKAn8p8yf7LmdymbWYgzhR5oyNhKuNyPzL+o755va+z7Xr013r7/AJ8+Zf7Lx1/6NR9z+348jcradXRXRlZGAZWU5DKdwQRsQRvXPl4daAKAKAKAKAKAKAKAKAqt/wA8RLcPbQRS3EkRAmZNIjhzvh5JGUE43wueh7jFZxhKWhjKajqZlzJDcSmC/c4uJiwEbbKIt3jg6DBCamLMM6varHAwnCacNeXPs8vUqNqTpzpNVF1brPl2+fDkeracOoYAj1B2KnuCPUV0UJqaucjUg4S3X6e6OtZmAUPRLykcQtF/ZSyJ/JiR+xqDgMqbh/i2vUsNp51VU/yjF+n8DqpxXBQHwih6Xn7IZT8HJASSLed40z+Rgsqjqegkx9AK47F0lSrSgtPjO+wNZ1sPCo9Ws/DIvFRyWFAFAKOM8z2lqQtxOiMdwmcufoi5Y/oK9jFydoq/ceOSirt2M25k54nmuGFrJIlp4YXDRoutsnUw1KZACpUb6eh23zV7s7Ze9d4iGXDO3osymx20lFJUJZ8cvvoZ1g2b/wD2zn/wmP8A/J/795+eBqf+E/8Atf4fztg5YyH/AIi/7l+V87HwNW6dysPtAfCKNXBZvss5kNrOOHzMTDLk2rH8Dbloc+h6r77b5243aeC/b1Lx+l6fg6vZ+L6enaX1LX8mw1WlgFAFAFAFAFAeXcAEk4AGST2xQGcmK44gYWlnmiinzMIYm8PTAMaEkZDrMkmtS2TpADgAEBqoMXtaUZTVPRZePPuVvOz0yNsafMax8vG1Gq0uJ49I+SWZpIcDuyyliABvhGQnAGR1EOhtnEKXXs13e1v57mZOmip/ZZNrs5Q2WdbmZZGYYMjEhixU7jIYAg+ldvhJqdJNFVXd5XTHnNFmZICVGXjIkUeunOoD3ZCyj3YVMhPckp8vj9CJWpdLTlT5r/XqZxFYTFAgm+76pIh0uo6qCMFXGMDqu37Wao1XFRUurwayfZzT9Dn5YiipObh1uKeafPimn5jiLOBqxnAzjpnvipsb2z1IErXdtD1XpieOW+Rzdw3lxAxjukuWELHOmQBELRuCcFGY4z+Ejr1FcriK0qOKlKD4nbYShCvgYQqLK3+mjhw678VNWkqwJV0PVHU4ZW9wa6PD141qanE5LFYaWHqunL/a5kqt5GCgGnKnN8di8izxyCCWRC1wBmOJyoXTLjdQQE82/wA3tXM7Vj/XuuSOx2HO+FSfN2+d9zWXkAUsSAoGSSdgBvkn0qsLkp9t9oMczN8NbzSxqcGU6UUnAOFDsHOxBzpA3qNVxdKlk35EinhalTNIrX2m81XLWb+HHJbxq0RkkEoDspZg6r4eSFxo82QdyMYr3D42hUqxi72evzuPK+ErQpyktVoUq1tkQZjUDVuSOre5PU/U19Go0aVKP9NJLsOCq1qlR/1G33netxqPE0QdSrDKkYIrGcIzi4yWTMoTcJKUdUIrO5No/gytmMgmJz7dUY9M+n/qMVNGq8FPoKr6v9r+z+3xKyq01i49NTXW/uX3X3HyMCAR0O4/WrdNNXRWNNOzPVenhE4nbGRPKdMikPGw2Kuu6kHtv396iY3DLEUXDjw7/noScJiHQqqfDj3G2fZ5zMOIWUcx2lHkmX8sifNt2B2YDsGFcO007M7FNNXRZa8PQoAoAoAoBfzBbPJa3EcZw7wyKh64ZlIBx9TRARcI4ik5tpoh93LbswPpgxYU79Rqb/SfSuEq03TUoy1T/JKTuMeLWxkgljU4Z43UH0LKQP8AjWqlJRmpPg0eszPljiSw3rxnaO9+9i2+WWMaZo29G2yc9CCOtdp+n8Q+idCescvDVPua07jnqO90e5LWOT+xfK6IyKVzBwz4d/EX+DI24x/CZu234GPTPRjjowAm4PEbj6OWnD8fjy5FRtLBb6daCz4r7/nz5kCrYoCMZ2eVbe2Xxbl+iDog7vKR8qDIJ7ntUHF46FBW1ly/JZYDZ1TFSvpHi/x8yNk5Y4KtnbRwKdRXJd8Y1uxLO5HbLEnHYYHauWlJyk5S1Z20IRhFRjoskZ1z1w4QcRZlGFuYhIRjbXEQjkfVWjz7irjY1TrSh4/PQ5/9QUurCp4fdezFNX5y55sle4Om2UPvhpCcRp65b8RH5VyemcZzUGtjYQyhm/Tz+xZ4bZlSpnU6sfXwX39ztzYsUECWRZgkzq15caM+HGWALvpGxcroQeiH0qjxNSTvfNvU6jC0owso5JafPVmt38SzWkixEFZIWVCmCCGQhSvYjBGO1QCeZxa3X30ch2S6iXGdsSIC4GDg5ZGP/g1zMo9Rx4xfp/D9zoIy6yfBr55r2Gt3bLIjRuNSOpVh6gjBrTGTi00bpRUlZmXR2z2kxtJjkDeB/wC0T0/xL0I/5bn6Z+n9qxxNJUpPNafjw4dncfPdubNlh6jqRWT1/P57e8nV0hQHiWQKCzEADqT0FYznGC3pOyPYxcnuxV2dbnl8zcKur+eJvCVP6MhyGcsQvxDYGQig5UdCASdsVyW0to/uXuQ+levb2fLnUbPwH7db0vqfp2fPA4WmNCaTldIwfUY2rq6Nujju6WVjmat9972t2da2GAUAx+zzjHwXExGxxBe+Qjssw+Q/5slfct7Vym2cL0dXpI6S9/5/J0uycRv0+jesfb+PwaJxHmSaUn4QxpH2lkUvr65KIrqAvTDEnVk+XGC3K19oxpy3Yq50lHAymt6TsKo+Zr2Bvv5YJUUa2xCyu0a4EhGl286AgjAIbVjAyCMae0VJq8bLR/YyqYHdTs+38miqwIBHQ9KsyvPtAFALJZJxdRqFBt2jkLvkZWQGPQuMZ06de++/XGBkCnzxNZXrQhdUU7Nc2o9JQD8RAMtjLqzSJ0UF29KotrYVf9ZccpfZ+D1NtOXAt0EyuquhyrAMpHcEZB/lXMyTi7M3FG5y5Vt55pBgxTPGJYpFkZFSSIkPMwBCllVo9yNRA2IxkWeDxdSklNcHZ5Z2eaSeuqfczVKnFyvbPmQeA82lNMHEQYJlAHiuNMUxwDlXIAV8EFkOMHIwDlR3GFx9KvHJ5/PnsVtXDyi7rQaX/EWlcwWqRXbFSJIvExpUg5LuFZFDDYK2M59M4kVaqj2mNOk5dgh4ZyTcXNyI5PjLW2VSXVhHnPZEnV2Ljfrjopyc4zjUx9Vx3Yyfzt1NdPZmHU3NwV/Ty0NR5d5ctrKPw7aIIDux6s59XY7k/WoJZJWGtAZheWHxd9e/EllkidUhCkApCUDBlBBBDvqJJB3TH4Ridg5ON5RdmQcbTjUSjNXWvyx9h5Nts5lDz+0r5X/QoCH9QakzlOf1yb+ctCLSo06X/Til7+bzLBGgUAKAAOgAwB9AK8NhB4q8EMEzzhREQTLqGQwIC4I/ESMKB9AO1Yysk2zKN21YXcmcHuBa29vJcywxKjHwoyA7ZYlkeXd1CaggCEHbOo7BeLxm2JK8aK8fa3xlvGnzEnPHKqWkZktbmSFkCyFJJGkWRYmBYqsjE60OGGCMjbG5NacFjJVp2qRvfK6VrX7uD/k270o6Mf8AC73xUzjS4OmRPyOOq79uhB7qVPQ1rqQ3X7F1CW8vcqfMtu95DqkHhxYaSFsYKBBtLM5B06s6gg0+UHLZ2qbhqn7eonB9ZWv+F3c+fAh4iHTwakss/j/HIS2ttequmS1mlcEKGhQsrEhSNRx5DhhnVgdfQgd7gtv06lDenquXH8fLcjisXsSpCtuw07eH5+XL5yj9mTs6XHEypKkMlqu8aH1lb+sYeg8u3cHFVmMx9XEvrZLkWOFwVPDrq5vmaddWySI0cihkdSrKehVhgg+xFQiYfnOCza1muLJyS1vIQpPVo280bfqpH0yK6vY2I6Sj0b1j7HM7WoblXfWkvcl1clUFALFQ3MraHZY7Yq7OmdRfOwTTudIDE6SCTgDBINcd+oNqLeVCn49/8fNDqth7Oe660/Du/n5qarZxaY0XOrCgZHQ4Hbc7fqa4CTu2zt4qysLeNygSAnokE7tnoFAQb5233/kfSttJXj4r7mqo7PwZf+UNXwFp4nz/AA8Wrp83hrnpt1rpznhvQBQBQFY+0Lhck1qJIBm4tpFniGSNRj+ZMjs6FlwdjkZrXVpqrBwfHI9TsxZwTiyLodWzaXZ1wuT/AApJTlon9Az5K+jlk28gPGVqLd4v645Nc0uK7lr2Z8yQmOuM8LW4QKSVZWDxuACUcZwwB2OxIIOxDEd6j0qrpyv4Nc0etXKvxHlq4nhKyLCJIWWSFtRdJZI8kao3UaFkLNr3djrOWIUZsKGNp0KqnG9uKtw77524aLsVzFxbRd+Xlh+Hja3iWGN1DCNUChdQyQVAGGHQjGciuuTTV0RxjXoCgCgKZz6qrccPkxgmdoiwOCQ8MpCEjcguqnT0yo9q20HaaNVZdRnerEgCTjfNFvbMI2bXMxwkEfmkYnoNI+XPq2BWqrXhTi3J6GyFOUtBTxPhcrmOfibxxR5Gi31jRGfEiGZHzplk8MvgYwPw5Ncpi9sSxLdOgnb3yfpexY0sOqeb1LXytFI+biVSgb+FGwwyq4VnLjJwXkGQp3ChehJAoMS4x6kXfm+69rdy83fsJC5lW+0DiXiPdKpJW2tJFcK+CxlCl8K40SCMLDqU7gXII8wAabgae7GDespK2XLTTNXzt/5eV7YyZw4Ve6olnRGV0AjuYSp1goPy4yXXqNvMpIxnGJVak4TdOXg/nxMtqVRSipx8UT4uEwuqYZniGGRNZMe26+XuBsQGyBgYAxWl1ZpvnxfE2qnFpchkZ2hJni+dV3GcCQLvof8AfDEHTqJHUg7MLiJUpq2nFfOJrxNCNSL58GXnh16s0Uc0e6SIrr9HAYfsa6QoSRQGQfbVwvwbm1v1Gz/0eY/XzRn9myfZan7Nr9DiIt6PJ+P8kLaFHpaDS1Wa8Crk4612jaSuzkVmLonkvJDb2Z9PFnHyRKfQ92O+AP07kc1tjbtOhTcKTu3xX2/PDvOg2VsapWmpVFZLg/v+OPcXQ8vrB4Cwxu8UYA0qyh9StqDksQCp1OHGfxDAPb5907nvOTs38/Fjueh3LKKyXz83HXirb24MreWNFDNg74AGw6kk9B1JIrRZ1J9XibrqEM+Ag+EkupFtiMT3mGmXvb2qN8p9yGKe7yPjYDFlhKKnNNfTH1fz0sV+Kq7sHf6pei+fc2hFAAA2A2FXBVn2gCgCgCgM64twluHPKyxGfhlwWM8AUs1sXzqkjUbtCerIPl6juKq9oYDpv6tLKa9f55Pz7M4StkydY8SaGNGV/i7RiojlQ6pE1EKA4H8VQfLrXz9AysdT1zc6SnJprdnxT08OXdpyayRuvY63vN8KRh0WWQlNaqIpF8ukvqZnUBRpVjg+Y6W0hiMV5DBzcrNpcNV3cPnNpDeQ65UtzHb4Y5JlnfPqJJpHBGO2GGPbFdhg2/28L8l7ZEeWo4qSeBQBQCrmXgMd7AYZCy+ZXV0IDxuhyrISCMg/sTROw1M04pyxeXLSpFfTyLDLpILJCkoA8yB4Y8hlbY5UqdsYOcVmO2vOjUdNvhrbNd6urrxMVh049XJ9uZM5V5BMTq0scMMaMH8ONmkeV1OpTNK6qdKsAwUdTjcAYPP18XvXe+5SeV2rJX1tFN5tZX/2Y0MHKM+kqS3mtOCXgaHVcTxBxnjh1m1tCHuiN+624OD4k3pscqh3Y47ZIlUqHV6WplH37F93w9DFvghA/AYprmGwh1SRxMJ713y3mB1qCSNIkmYkuBjKZ26VebKpzqydeastI/juXA1zaWSHvOnK8jv8ZY4F0oAeM4CXSD8Dns4/C56dDsci4r0I1o7shRrSpSuipcMvxIXa3ysgP31pL5WRsnUQPwMevdWI/CSzVRVqUqb3ai7n8/2u3JFxSqqa3qfivnx+p24u89xELeCJ0luD4WZAMRhgS7MUYg4QN8pO+KzwlBTrJN3SzyPMVWcaTy1yNQ4ZZrDDHDH8kSKi+wQAD9hXQFGSaAW8w8Dhvbd7e4XVG+M4JBBUgggjoQR/2KAyjnD7MI7eITvczzqJI0MLkKr+I4jALIBpwzKdWOin1BGzF4yvUpvem9PmRrw2FoU5rdgvnaWSxso4UEcSKiDoqjA/9/euQnOU3eTuzqYxUVaKC9vEiQvI2ldh3JJPQKBuzE7AAEmvIwcnZCUlFXZXLyeR5ULRNJOcm1s1IyDgjxrjfSCN9ydKDpltxOoUXPqU9P7pfZfM+4h1qyh1p+C+7+Zd5onJnLPwiM8rCS6mw08g6ZAwEj2BEa9Bnc7k9cC7p0404qMdCpnNzlvSLJWZgFAFAFAFAFAVbiPJELOZbaSS0lLamMJGh2/NJC4MbHvqwDnvWmth6VZdeN/nPU9Ta0IFryE/yz3ZaEBVWOGFYvIqeH4bPqY6dBI8ugjU2CMjGiGz6MZbzV+Ob7b3Pd9l2jjCgKoAAGABsAB0AHpU0xPVAFAFAFAZ9yheNGbrxt42vLkrJ2jIlZfDk7jYBlY7EPjYhdXKbXhv4h7uuWXPLVe1vHnbfT0LRNfRrjU6jPQZyW9lA3Y+gGSaqVTk9EbLla4zxTJUTGaMNnw7WDJubjGfMxjOqNNuzLjbW4yUE/DYaU3aklJ8W9F56vwfYuJhKXMkcK4RdNGY4YY+GwkknGmSds9WIX7tGP5i0h9RnpcUtkb0lPES3ny4f68jW6nIs3A+Cw2kfhwLgFi7Ekszu3zPIzbsx7k1cpJKy0NYwr0CLmHlC0vCHmjxKvyzRkpKvph1wdsnY5G52rxpSVmeptO6PvAOWI7Vi/iTTSadOuZgSBnJChVVRnAyQMnSMk4rCnRhT+hWM51Zz+p3HgFbDWFAFAQOPcIju7eS3mBKSDBwcEEEEMp7EMAR7gUBm11PcQNJbyPCrQ4zcSkqHRgCkvh7A5OpG84GqNvXAosThY0qnFp6Je1/4LnD4mVSHBNat+9v5I/CuHzXcge1VpDuPjrhcRRg7H4aLy6zjI1KADtqc1vo4Ocl1+rHktX3v54GirioxfVzfN8O755micrcrxWStpLSTSHMs8m8kh7ZPQKOgQbAe+SbSMIwVorIr5ScndjysjEKAKAKAKAKAKAKAKAKAKAKAKAKAzD7R+JPwqeGa0A/pk2Jo3yY2YBR4igEFXxgEg4OBkE71Ax2BpYiO9LVLVGUZNC625vne5t7dFihFzLpeSJPONidS6yy6vdlaq3C7NpVZddt27TNzaNP4RwSG2DeEvnfGuRiWkkI6GR28zY7AnAGwAG1X8IRhFRirJGoY1kAoAoAoAoAoAoAoAoDjNao5UuisVOVLKCVPqueh+lAdqAKAKAKAK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62" name="Picture 18" descr="https://encrypted-tbn1.gstatic.com/images?q=tbn:ANd9GcSVXFIYsIyAs6xdsNnv7_nAsSe1Be0Sf04sVEpy0IDABQpjyr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55310" y="3939896"/>
            <a:ext cx="1388690" cy="1587075"/>
          </a:xfrm>
          <a:prstGeom prst="rect">
            <a:avLst/>
          </a:prstGeom>
          <a:noFill/>
        </p:spPr>
      </p:pic>
      <p:pic>
        <p:nvPicPr>
          <p:cNvPr id="6164" name="Picture 20" descr="http://www.illustrationsof.com/royalty-free-driving-clipart-illustration-20998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27318" y="5308048"/>
            <a:ext cx="1234423" cy="1296144"/>
          </a:xfrm>
          <a:prstGeom prst="rect">
            <a:avLst/>
          </a:prstGeom>
          <a:noFill/>
        </p:spPr>
      </p:pic>
      <p:pic>
        <p:nvPicPr>
          <p:cNvPr id="6166" name="Picture 22" descr="http://ww2.valdosta.edu/~jddaugherty/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040" y="5300068"/>
            <a:ext cx="840093" cy="100811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44016" y="177167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hop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8187358" y="6244152"/>
            <a:ext cx="65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drive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8187358" y="3291824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clap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432048" y="3283844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jump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8187358" y="105957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skip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32048" y="6092156"/>
            <a:ext cx="65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draw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8187358" y="480399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run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504056" y="4651996"/>
            <a:ext cx="61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walk</a:t>
            </a:r>
            <a:endParaRPr lang="en-GB" dirty="0"/>
          </a:p>
        </p:txBody>
      </p:sp>
      <p:pic>
        <p:nvPicPr>
          <p:cNvPr id="32" name="Picture 2" descr="http://www.activityvillage.co.uk/sites/default/files/images/romania_flag_printables_av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78" y="1214422"/>
            <a:ext cx="490183" cy="333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666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Opposites 1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57224" y="1214422"/>
          <a:ext cx="7286675" cy="540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335"/>
                <a:gridCol w="1457335"/>
                <a:gridCol w="1457335"/>
                <a:gridCol w="1457335"/>
                <a:gridCol w="1457335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fast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szybko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rápido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rapid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greitai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slow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powolny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devagar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lent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>
                          <a:solidFill>
                            <a:schemeClr val="tx1"/>
                          </a:solidFill>
                        </a:rPr>
                        <a:t>lėtas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push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naciskać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empurrar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împinge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stumti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pull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ciągnąć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puxar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trage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traukti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loud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głośno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alto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tare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garsiai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quiet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cichy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calma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liniștit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ramus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soft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miękki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suave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moale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minkštas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hard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ciężko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difícil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greu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sunkus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happy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szczęśliwy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feliz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fericit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laimingas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sad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smutny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triste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trist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liūdnas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good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dobry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bom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bun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geras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bad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zły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ruim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/>
                        <a:t>rău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blogas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8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858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http://upload.wikimedia.org/wikipedia/commons/thumb/7/73/Flag_of_Romania.svg/2000px-Flag_of_Romania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285860"/>
            <a:ext cx="357190" cy="238067"/>
          </a:xfrm>
          <a:prstGeom prst="rect">
            <a:avLst/>
          </a:prstGeom>
          <a:noFill/>
        </p:spPr>
      </p:pic>
      <p:pic>
        <p:nvPicPr>
          <p:cNvPr id="13" name="Picture 4" descr="http://upload.wikimedia.org/wikipedia/commons/thumb/1/11/Flag_of_Lithuania.svg/2000px-Flag_of_Lithuani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314435"/>
            <a:ext cx="429578" cy="2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Opposites 2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28661" y="1124744"/>
          <a:ext cx="7358114" cy="540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865"/>
                <a:gridCol w="1455865"/>
                <a:gridCol w="1482128"/>
                <a:gridCol w="1482128"/>
                <a:gridCol w="1482128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hot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gorąco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quente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fierbinte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karštas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cold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zimno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frio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rece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šaltas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night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noc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noite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noapte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naktis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day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dzień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dia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zi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diena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up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w górę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para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cima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sus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>
                          <a:solidFill>
                            <a:schemeClr val="tx1"/>
                          </a:solidFill>
                        </a:rPr>
                        <a:t>į viršų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down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w dół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para baixo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jos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žemyn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clean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czyścić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limpar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curat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švarus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dirty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brudny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sujo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murdar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purvinas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long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długo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longo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lung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ilgai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short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krótki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curto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scurt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trumpas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pusty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vazio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gol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tuščias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full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pełny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completo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complet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pilnas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185847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185847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2" descr="http://upload.wikimedia.org/wikipedia/commons/thumb/7/73/Flag_of_Romania.svg/2000px-Flag_of_Romania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14422"/>
            <a:ext cx="357190" cy="238067"/>
          </a:xfrm>
          <a:prstGeom prst="rect">
            <a:avLst/>
          </a:prstGeom>
          <a:noFill/>
        </p:spPr>
      </p:pic>
      <p:pic>
        <p:nvPicPr>
          <p:cNvPr id="15" name="Picture 4" descr="http://upload.wikimedia.org/wikipedia/commons/thumb/1/11/Flag_of_Lithuania.svg/2000px-Flag_of_Lithuani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1214422"/>
            <a:ext cx="429578" cy="2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Opposites 3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928662" y="1214422"/>
          <a:ext cx="7319735" cy="540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947"/>
                <a:gridCol w="1463947"/>
                <a:gridCol w="1463947"/>
                <a:gridCol w="1463947"/>
                <a:gridCol w="1463947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big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duży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grande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mare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didelis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mały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pequeno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mic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mažas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w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în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į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out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na zewnątrz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fora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dirty="0" smtClean="0">
                          <a:solidFill>
                            <a:schemeClr val="tx1"/>
                          </a:solidFill>
                        </a:rPr>
                        <a:t>afară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iš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young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młody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jovem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tineri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jaunas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old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stary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velho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vechi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senas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left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lewa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esquerda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stânga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į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kairę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right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prawo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direito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dreapta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 smtClean="0"/>
                        <a:t>teisė</a:t>
                      </a:r>
                      <a:endParaRPr lang="pt-BR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wysoki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alto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mare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aukštas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niski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baixo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/>
                        <a:t>scăzut</a:t>
                      </a:r>
                      <a:endParaRPr lang="pt-BR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žemas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tidy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schludny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arrumado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ordonat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tvarkingas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messy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niechlujny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confuso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murdar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nepatogus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858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2" descr="http://upload.wikimedia.org/wikipedia/commons/thumb/7/73/Flag_of_Romania.svg/2000px-Flag_of_Romania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285860"/>
            <a:ext cx="357190" cy="238067"/>
          </a:xfrm>
          <a:prstGeom prst="rect">
            <a:avLst/>
          </a:prstGeom>
          <a:noFill/>
        </p:spPr>
      </p:pic>
      <p:pic>
        <p:nvPicPr>
          <p:cNvPr id="15" name="Picture 4" descr="http://upload.wikimedia.org/wikipedia/commons/thumb/1/11/Flag_of_Lithuania.svg/2000px-Flag_of_Lithuani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314435"/>
            <a:ext cx="429578" cy="2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Opposites 4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28662" y="1142978"/>
          <a:ext cx="7314607" cy="550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256"/>
                <a:gridCol w="1447256"/>
                <a:gridCol w="1473365"/>
                <a:gridCol w="1473365"/>
                <a:gridCol w="1473365"/>
              </a:tblGrid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thick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gruby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grosso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gros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storas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thin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cienki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fino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subțire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plonas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open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otwarte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aberto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deschis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atviras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closed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zamknięte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fechado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închis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uždarytas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wet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mokro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molhado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umed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šlapias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dry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suchy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seca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uscat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sausas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love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miłość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amor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dragoste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>
                          <a:solidFill>
                            <a:schemeClr val="tx1"/>
                          </a:solidFill>
                        </a:rPr>
                        <a:t>meilė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hate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nienawidzić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ódio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/>
                        <a:t>ură</a:t>
                      </a:r>
                      <a:endParaRPr lang="pt-BR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nekęsti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right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prawo</a:t>
                      </a:r>
                      <a:endParaRPr lang="pl-PL" sz="16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direito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dreapta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>
                          <a:solidFill>
                            <a:schemeClr val="tx1"/>
                          </a:solidFill>
                        </a:rPr>
                        <a:t>teisė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wrong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źle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errado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greșit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blogai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sun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słońce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sol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soare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 smtClean="0">
                          <a:solidFill>
                            <a:schemeClr val="tx1"/>
                          </a:solidFill>
                        </a:rPr>
                        <a:t>saulė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313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moon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księżyc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lua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 smtClean="0"/>
                        <a:t>lună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 smtClean="0"/>
                        <a:t>mėnulis</a:t>
                      </a:r>
                      <a:endParaRPr lang="en-GB" sz="16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185847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185847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2" descr="http://upload.wikimedia.org/wikipedia/commons/thumb/7/73/Flag_of_Romania.svg/2000px-Flag_of_Romania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4903" y="1185847"/>
            <a:ext cx="471609" cy="314327"/>
          </a:xfrm>
          <a:prstGeom prst="rect">
            <a:avLst/>
          </a:prstGeom>
          <a:noFill/>
        </p:spPr>
      </p:pic>
      <p:pic>
        <p:nvPicPr>
          <p:cNvPr id="15" name="Picture 4" descr="http://upload.wikimedia.org/wikipedia/commons/thumb/1/11/Flag_of_Lithuania.svg/2000px-Flag_of_Lithuani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214422"/>
            <a:ext cx="429578" cy="25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Emotions 1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357290" y="1142984"/>
          <a:ext cx="6320175" cy="544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035"/>
                <a:gridCol w="1264035"/>
                <a:gridCol w="1264035"/>
                <a:gridCol w="1264035"/>
                <a:gridCol w="1264035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happy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szczęśliwy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feliz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laimingas</a:t>
                      </a:r>
                      <a:endParaRPr lang="lt-L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fericit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sad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smutny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triste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liūdnas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trist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scared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przerażony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assustado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išsigandęs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speriat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angry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zły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zangado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piktas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supărat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shy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nieśmiały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timido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drovus</a:t>
                      </a:r>
                      <a:endParaRPr lang="lt-L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timid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excited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podekscytowany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animado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susijaudinęs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excitat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nervous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nerwowy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nervoso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 smtClean="0">
                          <a:solidFill>
                            <a:schemeClr val="tx1"/>
                          </a:solidFill>
                        </a:rPr>
                        <a:t>nervų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nervos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calm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spokojna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ramus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calm</a:t>
                      </a: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tired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zmęczony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cansado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pavargęs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obosit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bored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znudzony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entediado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nuobodu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plictisit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confused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zmieszany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confuso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sumišęs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confuz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proud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dumny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orgulhoso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didžiuojuosi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mândru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8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1442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21442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152" name="AutoShape 8" descr="data:image/jpeg;base64,/9j/4AAQSkZJRgABAQAAAQABAAD/2wCEAAkGBhAQERQUExAVFRUVFhUWGBYXGRcVGBQUFxAXFhkUFxUYHCYeGBwjGxUeHy8gIygpLC4sFx4xNTAqNScrLCwBCQoKDgwOGg8PGikkHyEyLi8uLCosLCwsLyksNDIsKSwqLCwpLCwsKSwsLCwsLCwsLCksLCktLCwpLCksLCwsLP/AABEIAOYA3AMBIgACEQEDEQH/xAAcAAEAAgMBAQEAAAAAAAAAAAAABQYEBwgDAgH/xABKEAABAwIDBQUEBQkFBgcAAAABAAIDBBEFEiEGMUFRYQcTInGRFCNygTJSYoKhFSQzQkNjkqKxCCVTk8I0RHN0wdI1g6O00fDx/8QAGQEBAAMBAQAAAAAAAAAAAAAAAAMEBQEC/8QAKREBAAICAQMDAgcBAAAAAAAAAAECAxEEEiFBMVFxMmETIiNCQ4HB8P/aAAwDAQACEQMRAD8A3iiIgIiICIiAiIgIiICIiAiIgIiICKOx7HoaKF00xOUWAa0ZnyPJs2ONv6znHQD/AKKsYP2gVJnijrKA0rKh5ZA/vGvOfLmayVo+g5wGnXRcm0ROpd1M914REXXBERAREQEREBERAREQEREBERARYFdj9JA4NmqYYnO3NfIxhPkHEEqkdsm1VRT00MFIfe1rzE1zCcwaMtywgW1zBt7i17jmA2EypYXFoe0uG9oIJHmN4Vb2s2wkppYqamgE9TKC/KX92yKIad9I4AnLm0A466rWFB2ICKLMK6RlUBdskfhZG62o08ZH2rjyU52WxVEsMlXUzGaWY922Q63ggJY23QuzHroeKq35NemZqsVwW6oiyYk2qxWiHf1gppacH3radsjXwMJHvWl594G8RYG2q2Cx4IBBuCLgjUEcwqLtlVtioKp7tQIJRbmXRlgHq4KD2f7O6c08DqnvZp+7YS98st4yWA5I7OGQN+jpyUePlaru6S/H/NqrbCKkbFVEtPWT0L5nyxiJlRA6RxfI1jnlkkRedXBrgCL6gOtdXdXK2i0bhUtE1nUiIi9OKNtW8z4pRwH6FPFJVu6yF3cRemZ5/wDxYW30R9ifK0eOmdHVM6OgkDz/ACZh81kyQ3xqrdypaRv8Uk5/0KVqKdsjHMcLtc0tcObSLEehWZyL6y79tNDDXeLXuslPMHsa4bnNDh5EXC9FSuzfEJI2Pw+d15aTSMnfLSEkQyDnYDIeWUX3q55xe1xe17cbc7LSiYmNwoTGp1L6REXXBERAREQEREBERAREQFAbcY5JSUhdDl76R8cEWb6IlmkDGuPMC+a3RT6rfaDhbp6F5ZbvIHMqY76AyQOEoaSdwIaW/Ncn07Owg8P2Lo42nPCyaR2sk0zRJJK473Oc6+/kNAq5h+zNOMZtC0tipIu9MeYmNlRPo0Rx7meAZjb7PBerMVxWrh9thfFTwhhkjp5G53TMFyXSSfqXA8OW+h1Wd2bQyOpXVUo97WSvqHdGE5Y2joGjToQsrdqxMzP2aOq2mIiGdt1ihpqCoe36ZZ3bLb+8kPdtt1Bdf5KQwLDBTU0MI/ZRsZ8w0XPrdQe1fv6ygpd4711VIPsQN8FxyL3D+Eq1KKe1Yj+0kd7TKq9oQ7yKnpt/tNVDGR+7a7vH/KzLfNWpVWvHfYzTM4U1PNOfjlc2JvzsCR81aly3aIh2veZlFUDf77iPPD6j8Kyn/wDlXlaux2qq48VpDSmPP7NUZmyg5JGd7ESwubqwkgEOF7EbiLqz4b2gwOe2GqY6jndoGzEd3If3U48D/LR3RafHtHREeWfmrPXMrUiIrKBQnyf3zWDnS0Z9Hzj/AFKZUPjByY4zSwloHC9vpOjqwd/Gwf8AiFMLJ5UfqS0uPP5Fb2uh7gxYhHcS0jg59v2lKXATRkcRlJcORap7aqdsE1HXA+Br+4lcN3s9TlaHk8myiN1+ALua+qmnbIxzHC7Xtc1w5tcCCPQqO2KhFTh82HVXifTh1LJzfCWe5lHK8ZFjzYeSs8S+4msoOTTU9Sw7RYy+k7mTK0wmVrJ3G942SeBkg4WEhbmvwJPBTCq2zzTWUElJVeKSMSUlRzcQ3KJB8cbmyA/a6LK2NxJ8kBhmdeopXdxNzc5oGSXykYWv+8RwV1UT6IiAiIgIiICIiAiIgLW/abtC+WogwmHQ1QvUPF7x01/E1vC7mtcD0+LTZC1zBTNnxmtqbfoGRUjD9oMEsp+WdrfVRZb9FJlJjr1WiHnt7Udzh744wA6XJSxgcDK4RgDyZc/dVgoqRsMbI2izY2NYPJrQ0f0Vax4+0YnQ0+8QiSseOrR3cX85J+6rLW1QhifI7dGxzz5NaXH+iyZ+mIaUesyrOAfnGJ11RvbCI6OM9W+8l/mcPxVsVY7NaVzMOhc7V82ed54l0ry6/pZWZzgNTuGp8hqmT6te3Yp9O1X2TkE9XiNQDcd8ymb8NOyzrdC97vwVpVR7LIz+TmPO+aWeU/enc3/SrcmT6pj2dx/TtWKw3xmnHKjnPrPEFYayhimYWSxtkY7e1wDgfkVXpv8AxqL/AJCX/wB1ErOuW8fBXyr9NhVZQG9DPniG+jqHF0duUM2r4ugOZv8A0n8D27p6iTuJWvpqn/Ams0v6xPBySj4Tfov1YmKYTBVRmOaNr2ngd4P1muGrT1BBVjHyrV7W7oMnHrbvXs89t2Za3DJb6d5UwEcPfU2e/rAPVZ6oW0jq+lfQwulFRTGtpsj5D+cRHMR3bnftW5SfFbNprzV9XOTaLTFod49ZrE1kVfxasFBW09be0T7UtTyDHuvDKfgk0J5PKsCxcUw2OphkhkF2SNLXDoRvHUbweYChxX6LRZLkp11mHvi59jrYqoaRVGSmqOTX5j7PMfvOMRP7xn1V+Y9GKSrhrW6MlLKWp5Fr3WglPVkpDL/VlPJYuy7hXYdLR1BvLCH0kx4ktbaOYfEwteDzvyXphWfE8NmpqnwztEtJP0mYMvejo4Fsg+ILaid92TPZbkURsjizqqjgleLPLLSDlKwlkg/jaVLroIiICIiAiIgIiIPGrqmxRvkcbNY1znHk1rSSfQKhbDRu9jZK8e8qXSVT/ineZB/KWhTHadUkYdJE02fUuipm/wDnShjreTMx+S+/BEzg1jG/INa3+gAVHmW7RVb4te82VXZYGXEsSnOoa+KlZ0EUd3gfeIPzWT2j1Dm4dM1v05skDerpZGs/oSvjs3jvRCYixqZZqg3/AHkpy/yNavDbQ97V4ZT7w6pdO74aePMPxcfRVf5Pj/Fj+P5/1aaOlbFGyNv0WNawfC1oaPwCxdoaruqSokP6kMrvSMqQVa7SJi3DKm297WR/5szI/wCjlFXvaEtu1ZZexVJ3WH0jLWIgiJH2nMDnfi4qaXxBGGta0bgAPQWX2uWnc7diNRpV3m+Nt6UD/wAatn/arQqlG7+/n9MPZ+NU5WDGsZhpIXzTOsxo8y4ncxo4uJ0AXu0b1EezxWfWWY54AuSAOZ0X5HIHC4II5g3H4KoQ7MS4iRNiOYRnWOia4hkY4GYixkk6bhu6LFxfC4sKqKSakb3TZ6hlNLCCe7ka9jrSZSfC5uTeOevXvRHpvudc+uuzP2qOfEMLj4d7PKR/woND8i9WxVLHDbGMOuNDFWAeeRh/++atq5f0r8f7JX1kREUaRB083suMQu3R10ToX8B38AMkbj1LC5vyCmIZBT4u9lwG1tOJbfvqZwjcRzLopGf5SgdvYXeyGZn6SlfHVM84XZnD5szD5qz43QPqHUNRCAXRTskvp+glidHIAePheHfcC1uLfqpr2ZvIrq/ymaSjjibljYGNu51miwzOcXOPmXEn5r2RFZVxERAREQEREBFBbcV0sNBO+F+SXKGxnT9K+RrGAX0uXOA+anAgpW2sne1+Hwbwx01W7p3UXdRn+Ob8FFdola5lE+KP9LUltNG3i50pyu9GZtVmF5mxqrcd1PT08DehkJnePP6HoFm1WCQyzwzvaS+APEeujc4AJy7r2G9ZnIvH4vfwv4a/p9vL2w6ibBFHE36MbGsHk1oF/wALqs0v53i75Wj3dFC6DNwNRK4F4b8LPCepVuX41gF7DebnqbAX9APRVYtrazNd6fqhtsMFfWUcsMbg17shaXbg5krZBewOl2clMouROp3DsxuNPmK+UXtewvbde2tl9Ii46qjo7Y6D9bD3D+Grb/3Lww6P8p1jqh5zUlLIW0zf1ZZ2iz5z9YNOjfmfON7Qp5hX00cH6Wqp5qYO+oHzRl0n3WBxV6wvDY6aGOGMWZG0NaOgG89TvPUlT2nprE+ZhBHe0x7MpVPGovacWo4t7aaOSqePtOIiiHncF3yKtiqmxT+/mrqvhLP3MZ/c07cgI6FxcfO68U7bn/u73fvqGbtHgks09FNEWh1PMXOzEi8T4y14bYG7jpYbuqnkReJncRD3Ea7iIi4686mBsjHMcLtc0tI5hwsfwK8ezbEHezupJTeahcIHfbiAvBLbk6Ow82lZSq+01QcOmGJsd9FrYqiIm3fwl9m5f3rHOu3mLjRWuLk6banyrcinVXceGzEUDs7tvRV7nMhl9636UUjXRStHPu3gEjqLhTy1WcIiICIiAiIgrm3TQ6CGO9jJWUYHm2rZIfwjK9Kmvf8AlSGFrzkFLPJIzhczwticeukgHkV4bcf7j/z9N/rX7FC78sSOt4RQwtJ+0aycgejT6IIHZhwfPiMtrZ66VnmIY44r/MtJU+q52fkmia9xu6SWqe483GslufwCsaxc07yS1cUapAiIokoiIgIiIKjiwvjVDp9Gmqnetmq3KFr8Ekkr6apa5uSGOdjmm+Y94BYjS2hHFTS92ncQ8VjUyi9qcT9mo6iYb2RPI+LLZv8AMQvLY3DPZqCmi4iJpd1e/wAbj/E4qN7Tbuoe6G+eenhHXNUNNvRitTWgCw3DQeQ3LvpT5lz1u/URFGkEREBVvBqT8r1venWiopLRjhU1bd8nVke4c3Ffu0tVLPIzD6Z1ppwTLIP93pb2fJ8Tvot6lXzCcKipYY4IWBscbQ1oHIcTzJOpPEklaHFxfvn+lLkZf2wxMe2Ypq1o71hzt1jlYSyWJ3B0co8TT+B4grUO0nbNW4XVGkbJBWNhdZ0rmOY9+n6Nxa7LnbuLgLX4XBV77WdvhhVIe7I9pmu2IfV08UpHJt9OpHVcrveXEkkkk3JOpJO8k8VfUnWOxPalQYoA1j+6ntrBIQHfcO6QeWvMBXBcPMkLSCCQQbgjQg8wVtjYXt7qabLFXB1RFu739swczfSUedj1O5B0SijcB2jpa6IS00zZWccp1aeTmnVp6EKSQEREFY26gBbRyEgCGupXkngHPMX9ZQvully4vUM1PeUdNJqb2LKioZYDgLOv5+amsSwyKoZklbmbmY+1yPFHI2RpuDwc0FQdaRFi1O6x/OKaeG/DNDIyZg9HSH5IK92f3FEGEWdHNVMcOThWSm3oQrGoHAI+5q8Rp/q1Pft+GpibJ6BwcPkp5YuaNZJauKd0gREUSUREQEREBEXzNK1jS5xAa0FxJ3AAXJPQAIKvtB7/ABKhpwLiLvKuTpkBji/9Qk/dVqWvqGsq6dsmLvhEsNW5jRGCW1EMAlMcHdsPhkz5g7KLG7hv1tc8HxyCrjzwyBwBs4bnMdxa9p1a7oVPlx2pEbhBjvW0zpnIiKBOKO2gxtlHA6V4LrWaxg+lJI42ZG0cSTp6lSJNlA7LUZxOr9ufrS07nMpGndLLufVkch9FnkTpxmw4vxLa8IcuTor901sJsy+ljfNUEOq6kiSd3Bunggb9lg087nkpzF8VipIJJ5nZY42lzj0HAcydwHEkLMXO/bt2he0zewwP9zC73pG6SYaZerWbvivyC2IjXZl+qg7a7WS4nVyVEmgPhYzeI4gTlYPW55kkqCRF0EREEhgmOVNHKJaaZ8cg4tO8fVcNzh0NwuvNk56x9HC+sa1tQ5gL2tBaG31AIJNnWtfhe60V2Fdn/tc/tkzfcwO8AO6ScajzDND55eq6MQEREBQW02GSSSUcsbbvgqmOOoHunxvilNzya+9uOWynUQUXGWdzjMbtwqqRzT1lppQ4fPJK70Cllg9ocIY+gqOMVWyM/BUMdC4epb6LOWXy66vv3aHGnddCIiqLQiIgIiICr+1ERqnQ0DCQapxMxG9lJGQZTfhmuIx8Z5Kdmmaxpc4gNaCSTuAAuSfkoPZXEmshqsXqGOY2VrWwtNs4po/oBo+tLI4kDjdis8bH1X34hX5F+muvdMVEbajEIadrR3FCxszwPoidzSynjt9hmeS3C8ZXzVbN0WJWqoJHwy3c1tTB4HPDHlpDgRllZdtvEDe2htYrAqhNSUTIb/n2IzWcRrklm1lePswQtsD+7bzV0w+hjgijijblZGxrGjk1rQAPQLWmNs30Uo7P46x1m1VDK0Ws6SKWN553bG7LfyOvRfNRNitLd09HHPENS+kc8vaOfs8urvJriehV/RQTx8c+EsZrx5atnxZuMOjo6OW8cjc9VM24MNPexi11bLIQW2OoGY2WzKOkZDGyONoYxjQ1rRoGtaLAD5Kj7H1P5Pnmp62MRTVVRLKyp07usLnktaHDSN7W6CM201F7lW/HcbhoqeSomdljjaXE8TyaBxJNgBzK948cY41Dze83ncqd2w9oH5MpMkTvzmcFsdt8bNzpfluHU9CuXXG+qmNrtp5sSq5KiU6vNmt4Rxj6LB0A9SSeKhlI8CIiApnZHZibEquOniGrzdzuEcY+k8+Q9SQOKhwF1B2ObAfk2k7yVtqmcBz7742b2xdOZ6m3AILpgmDRUdPHTwtyxxNDWj8S48ySSSeZKzkRAREQEVI2/wC1ODB5IY5IXymUOd4HNBY0Otex33O7duK86DtpweaJ7xU5HMY5/dygsecrb5W38LidwAJJQRvaftPn/NoqaeUU9TSPnmjZnZEGuExb4buLsoad1rO38FLYPtRR1n6CoZIfqg2ePNhs4eik+z/DXRUbXyEGapc6pmP72Y58v3W5WfdXrjmwmH1pzTUrC/f3rR3cgPPvGWd6lV82CMvlNiyzjeSKGn2IxGm1osQ71o/YVo7weQqGWeOWoPmsObayal/2+gmpxxmjHtEG/eXxjMzyc31VG/GvX7rleRS32WVFh4ZjFPVNzwTMlbzY4Ot0IGoPQrMVaY0nidiIq9NHLidU+kjc6Omhy+1StuHSOcLikjd+r4dXuGoBtpfWTHjnJbUPF7xSNy83Nfi0wiYP7vicTUzXs2ocz/d4z+swOHjcNLAtvzlaWYYjK2pdZmHUt3w5vCKiRg/2pwOjYYwDkvvPi3BqtcUMNNCGtDY4omaAWa1jGj0AACrOH078VIlmbkoRYwU5FjUgG7Z5x/h6Asi3WsXX0A2MeOKV1DMvebzuX1sreunfiD2OayxhpGuBBEF7vqMp3GVwFvsMbzVtRF7eBERBi4nhcNTE6KaNskbxZzXC4PXoRvBGo4LmbtT2jmErsOZWPqKamkOUv1fmy27t8n7URm7Q48zvsFuTth29OGUmWL9PUBzYyCPdgWzSeYB06+S5cJug/EREBEUxsns1NiNVHTRDV51da4YwaueegHqbDigv3YV2f+11HtkzfcwOGQHdJONR5hmh88vVdGrAwLBYaKnjp4W5Y42ho5nm48yTck8ys9AREQERVvtF2g9hw2pmBs4MLGc+8k8DbeRN/kUHN3artF7dilRI112Md3UfLJH4bjoXXd95VFbc7LezCjq6GesrblnjEdnFuRsbSXykjfrwOnhPNakKCZwHbOvoDemqpIx9W+Zh843XafRbQ2d/tHyNs2tpQ8cZIfC7zMbjYnyIWlUQdd7O9pWF19hDVMDz+zk92+/LK76X3bhWdcPXVq2c7T8UoLCKqc5g/Zy+9ZbkA7Vo+EhB0ljHZzh1S7P3HdS8JoCYJAeeZmjvvAqGk2Xxek1gq46xg/Z1I7uW2ugnjFnHq4eiq+zf9o2F9m1tM6M/4kXjb5ljvE0eRctn4DtfQ14vTVMchtctBs8ecZs4ei8WpW31Q9VvavpKj123/srHmsoqimka1xAe3vIpHAXDGTx3bqdNbDVWzs8wzuKCK7mvklzTyvaQQ6aV2d+o0Nicv3QpTaDEY6elnmkALI43vINrOytJy687W+ajuz7CTS4ZSQuuHNhYXA7w94zuHyLrfJeceKuPfS9XyWv6pqtoo5mOjkYHsdo5p1Dhe9iOI03cV7AL9RSoxERAREQR+OYBTVsRhqIWyMPA7wfrNcNWnqNVzn2k9jlRhuaaDNNS7yd74RykA3t+2NOYGl+nF+OaCLEXBQcOot99pXYW2TNUYc0NfqXU25r+Zi4NP2d3K246IqKd8bnMe0tc0kOa4EFpBsQQdQUHwF072MbAfk6l76VtqmoAc6++OPe2Lof1ndbDgtZ9h3Z/7bUe1TMvBTuGUHdLONQOobo49co5rpFAREQEREBaK/tIbQ3dT0bToAZ3jqbsjv8ALMfmt6rSHaR2LYhWVU1XDPHMZHXETrxOa0NDWsaTdpsABclqDVtPt7XR0BoGSBsDnEmws8tdfNGXfVJNyN/W2irqksZ2bq6N2Wop5Ij9ppAPk7c75FRqAiIgIiIC+4pXMIc1xa4G4INiDzBG5fCILZH2nYkYfZ5qh08BdGXMk8TnNZI1+TvCM1jlsbk6LqLZfHBXUkFSGFnesDsp3tPEX4i40PEWK5B2ewl1XVQU7b3lkYzTgHOALvkLn5Ls+np2xsaxjQ1rQGtaNA1oFgB0ACD0REQEREBERAREQFSe0HsrpMWbnPuagCzZmi+YD9WRumcdd44HgrsiCO2ewKGhpo6eEWZG2w5uO8udzJNyfNSKIgIiICIiAiIg856dkjS17GuaRYtcA4EciDoVRMf7EMIqrlsJp3HjAco/yyCz0AV/RBzltJ/Z7r4LupZGVLPq/opP4XHKfk75Ba3xbA6mkfkqIJIncntLb9RfQjqF2qvCsoYpmlksbZGHe17Q5p+R0QcRounto+wrCqoExMdTPPGI+C/WJ2lvhy+a1dtB2AYnT3dCWVLRwYcj7fA/Q+QJKDWSLLxHCZ6Z+SeGSJ31ZGuYfQhYiDan9nvZ7v699QR4aaPT/iyXa3+UPPouj1rzsKwH2bCmPIs+oc6Y/DfKwfwtv95bDQEREBERAREQEREBERAREQEREBERAREQEREBERAREQY1fhsM7CyaJkrD+q9oePRwWudoewDDagl0BfTOPBnjjv8AA7UeQIC2eiDHw6hbBDHEwWbGxkbR9ljQ0fgFk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4" name="AutoShape 10" descr="data:image/jpeg;base64,/9j/4AAQSkZJRgABAQAAAQABAAD/2wCEAAkGBhAQERQUExAVFRUVFhUWGBYXGRcVGBQUFxAXFhkUFxUYHCYeGBwjGxUeHy8gIygpLC4sFx4xNTAqNScrLCwBCQoKDgwOGg8PGikkHyEyLi8uLCosLCwsLyksNDIsKSwqLCwpLCwsKSwsLCwsLCwsLCksLCktLCwpLCksLCwsLP/AABEIAOYA3AMBIgACEQEDEQH/xAAcAAEAAgMBAQEAAAAAAAAAAAAABQYEBwgDAgH/xABKEAABAwIDBQUEBQkFBgcAAAABAAIDBBEFEiEGMUFRYQcTInGRFCNygTJSYoKhFSQzQkNjkqKxCCVTk8I0RHN0wdI1g6O00fDx/8QAGQEBAAMBAQAAAAAAAAAAAAAAAAMEBQEC/8QAKREBAAICAQMDAgcBAAAAAAAAAAECAxEEEiFBMVFxMmETIiNCQ4HB8P/aAAwDAQACEQMRAD8A3iiIgIiICIiAiIgIiICIiAiIgIiICKOx7HoaKF00xOUWAa0ZnyPJs2ONv6znHQD/AKKsYP2gVJnijrKA0rKh5ZA/vGvOfLmayVo+g5wGnXRcm0ROpd1M914REXXBERAREQEREBERAREQEREBERARYFdj9JA4NmqYYnO3NfIxhPkHEEqkdsm1VRT00MFIfe1rzE1zCcwaMtywgW1zBt7i17jmA2EypYXFoe0uG9oIJHmN4Vb2s2wkppYqamgE9TKC/KX92yKIad9I4AnLm0A466rWFB2ICKLMK6RlUBdskfhZG62o08ZH2rjyU52WxVEsMlXUzGaWY922Q63ggJY23QuzHroeKq35NemZqsVwW6oiyYk2qxWiHf1gppacH3radsjXwMJHvWl594G8RYG2q2Cx4IBBuCLgjUEcwqLtlVtioKp7tQIJRbmXRlgHq4KD2f7O6c08DqnvZp+7YS98st4yWA5I7OGQN+jpyUePlaru6S/H/NqrbCKkbFVEtPWT0L5nyxiJlRA6RxfI1jnlkkRedXBrgCL6gOtdXdXK2i0bhUtE1nUiIi9OKNtW8z4pRwH6FPFJVu6yF3cRemZ5/wDxYW30R9ifK0eOmdHVM6OgkDz/ACZh81kyQ3xqrdypaRv8Uk5/0KVqKdsjHMcLtc0tcObSLEehWZyL6y79tNDDXeLXuslPMHsa4bnNDh5EXC9FSuzfEJI2Pw+d15aTSMnfLSEkQyDnYDIeWUX3q55xe1xe17cbc7LSiYmNwoTGp1L6REXXBERAREQEREBERAREQFAbcY5JSUhdDl76R8cEWb6IlmkDGuPMC+a3RT6rfaDhbp6F5ZbvIHMqY76AyQOEoaSdwIaW/Ncn07Owg8P2Lo42nPCyaR2sk0zRJJK473Oc6+/kNAq5h+zNOMZtC0tipIu9MeYmNlRPo0Rx7meAZjb7PBerMVxWrh9thfFTwhhkjp5G53TMFyXSSfqXA8OW+h1Wd2bQyOpXVUo97WSvqHdGE5Y2joGjToQsrdqxMzP2aOq2mIiGdt1ihpqCoe36ZZ3bLb+8kPdtt1Bdf5KQwLDBTU0MI/ZRsZ8w0XPrdQe1fv6ygpd4711VIPsQN8FxyL3D+Eq1KKe1Yj+0kd7TKq9oQ7yKnpt/tNVDGR+7a7vH/KzLfNWpVWvHfYzTM4U1PNOfjlc2JvzsCR81aly3aIh2veZlFUDf77iPPD6j8Kyn/wDlXlaux2qq48VpDSmPP7NUZmyg5JGd7ESwubqwkgEOF7EbiLqz4b2gwOe2GqY6jndoGzEd3If3U48D/LR3RafHtHREeWfmrPXMrUiIrKBQnyf3zWDnS0Z9Hzj/AFKZUPjByY4zSwloHC9vpOjqwd/Gwf8AiFMLJ5UfqS0uPP5Fb2uh7gxYhHcS0jg59v2lKXATRkcRlJcORap7aqdsE1HXA+Br+4lcN3s9TlaHk8myiN1+ALua+qmnbIxzHC7Xtc1w5tcCCPQqO2KhFTh82HVXifTh1LJzfCWe5lHK8ZFjzYeSs8S+4msoOTTU9Sw7RYy+k7mTK0wmVrJ3G942SeBkg4WEhbmvwJPBTCq2zzTWUElJVeKSMSUlRzcQ3KJB8cbmyA/a6LK2NxJ8kBhmdeopXdxNzc5oGSXykYWv+8RwV1UT6IiAiIgIiICIiAiIgLW/abtC+WogwmHQ1QvUPF7x01/E1vC7mtcD0+LTZC1zBTNnxmtqbfoGRUjD9oMEsp+WdrfVRZb9FJlJjr1WiHnt7Udzh744wA6XJSxgcDK4RgDyZc/dVgoqRsMbI2izY2NYPJrQ0f0Vax4+0YnQ0+8QiSseOrR3cX85J+6rLW1QhifI7dGxzz5NaXH+iyZ+mIaUesyrOAfnGJ11RvbCI6OM9W+8l/mcPxVsVY7NaVzMOhc7V82ed54l0ry6/pZWZzgNTuGp8hqmT6te3Yp9O1X2TkE9XiNQDcd8ymb8NOyzrdC97vwVpVR7LIz+TmPO+aWeU/enc3/SrcmT6pj2dx/TtWKw3xmnHKjnPrPEFYayhimYWSxtkY7e1wDgfkVXpv8AxqL/AJCX/wB1ErOuW8fBXyr9NhVZQG9DPniG+jqHF0duUM2r4ugOZv8A0n8D27p6iTuJWvpqn/Ams0v6xPBySj4Tfov1YmKYTBVRmOaNr2ngd4P1muGrT1BBVjHyrV7W7oMnHrbvXs89t2Za3DJb6d5UwEcPfU2e/rAPVZ6oW0jq+lfQwulFRTGtpsj5D+cRHMR3bnftW5SfFbNprzV9XOTaLTFod49ZrE1kVfxasFBW09be0T7UtTyDHuvDKfgk0J5PKsCxcUw2OphkhkF2SNLXDoRvHUbweYChxX6LRZLkp11mHvi59jrYqoaRVGSmqOTX5j7PMfvOMRP7xn1V+Y9GKSrhrW6MlLKWp5Fr3WglPVkpDL/VlPJYuy7hXYdLR1BvLCH0kx4ktbaOYfEwteDzvyXphWfE8NmpqnwztEtJP0mYMvejo4Fsg+ILaid92TPZbkURsjizqqjgleLPLLSDlKwlkg/jaVLroIiICIiAiIgIiIPGrqmxRvkcbNY1znHk1rSSfQKhbDRu9jZK8e8qXSVT/ineZB/KWhTHadUkYdJE02fUuipm/wDnShjreTMx+S+/BEzg1jG/INa3+gAVHmW7RVb4te82VXZYGXEsSnOoa+KlZ0EUd3gfeIPzWT2j1Dm4dM1v05skDerpZGs/oSvjs3jvRCYixqZZqg3/AHkpy/yNavDbQ97V4ZT7w6pdO74aePMPxcfRVf5Pj/Fj+P5/1aaOlbFGyNv0WNawfC1oaPwCxdoaruqSokP6kMrvSMqQVa7SJi3DKm297WR/5szI/wCjlFXvaEtu1ZZexVJ3WH0jLWIgiJH2nMDnfi4qaXxBGGta0bgAPQWX2uWnc7diNRpV3m+Nt6UD/wAatn/arQqlG7+/n9MPZ+NU5WDGsZhpIXzTOsxo8y4ncxo4uJ0AXu0b1EezxWfWWY54AuSAOZ0X5HIHC4II5g3H4KoQ7MS4iRNiOYRnWOia4hkY4GYixkk6bhu6LFxfC4sKqKSakb3TZ6hlNLCCe7ka9jrSZSfC5uTeOevXvRHpvudc+uuzP2qOfEMLj4d7PKR/woND8i9WxVLHDbGMOuNDFWAeeRh/++atq5f0r8f7JX1kREUaRB083suMQu3R10ToX8B38AMkbj1LC5vyCmIZBT4u9lwG1tOJbfvqZwjcRzLopGf5SgdvYXeyGZn6SlfHVM84XZnD5szD5qz43QPqHUNRCAXRTskvp+glidHIAePheHfcC1uLfqpr2ZvIrq/ymaSjjibljYGNu51miwzOcXOPmXEn5r2RFZVxERAREQEREBFBbcV0sNBO+F+SXKGxnT9K+RrGAX0uXOA+anAgpW2sne1+Hwbwx01W7p3UXdRn+Ob8FFdola5lE+KP9LUltNG3i50pyu9GZtVmF5mxqrcd1PT08DehkJnePP6HoFm1WCQyzwzvaS+APEeujc4AJy7r2G9ZnIvH4vfwv4a/p9vL2w6ibBFHE36MbGsHk1oF/wALqs0v53i75Wj3dFC6DNwNRK4F4b8LPCepVuX41gF7DebnqbAX9APRVYtrazNd6fqhtsMFfWUcsMbg17shaXbg5krZBewOl2clMouROp3DsxuNPmK+UXtewvbde2tl9Ii46qjo7Y6D9bD3D+Grb/3Lww6P8p1jqh5zUlLIW0zf1ZZ2iz5z9YNOjfmfON7Qp5hX00cH6Wqp5qYO+oHzRl0n3WBxV6wvDY6aGOGMWZG0NaOgG89TvPUlT2nprE+ZhBHe0x7MpVPGovacWo4t7aaOSqePtOIiiHncF3yKtiqmxT+/mrqvhLP3MZ/c07cgI6FxcfO68U7bn/u73fvqGbtHgks09FNEWh1PMXOzEi8T4y14bYG7jpYbuqnkReJncRD3Ea7iIi4686mBsjHMcLtc0tI5hwsfwK8ezbEHezupJTeahcIHfbiAvBLbk6Ow82lZSq+01QcOmGJsd9FrYqiIm3fwl9m5f3rHOu3mLjRWuLk6banyrcinVXceGzEUDs7tvRV7nMhl9636UUjXRStHPu3gEjqLhTy1WcIiICIiAiIgrm3TQ6CGO9jJWUYHm2rZIfwjK9Kmvf8AlSGFrzkFLPJIzhczwticeukgHkV4bcf7j/z9N/rX7FC78sSOt4RQwtJ+0aycgejT6IIHZhwfPiMtrZ66VnmIY44r/MtJU+q52fkmia9xu6SWqe483GslufwCsaxc07yS1cUapAiIokoiIgIiIKjiwvjVDp9Gmqnetmq3KFr8Ekkr6apa5uSGOdjmm+Y94BYjS2hHFTS92ncQ8VjUyi9qcT9mo6iYb2RPI+LLZv8AMQvLY3DPZqCmi4iJpd1e/wAbj/E4qN7Tbuoe6G+eenhHXNUNNvRitTWgCw3DQeQ3LvpT5lz1u/URFGkEREBVvBqT8r1venWiopLRjhU1bd8nVke4c3Ffu0tVLPIzD6Z1ppwTLIP93pb2fJ8Tvot6lXzCcKipYY4IWBscbQ1oHIcTzJOpPEklaHFxfvn+lLkZf2wxMe2Ypq1o71hzt1jlYSyWJ3B0co8TT+B4grUO0nbNW4XVGkbJBWNhdZ0rmOY9+n6Nxa7LnbuLgLX4XBV77WdvhhVIe7I9pmu2IfV08UpHJt9OpHVcrveXEkkkk3JOpJO8k8VfUnWOxPalQYoA1j+6ntrBIQHfcO6QeWvMBXBcPMkLSCCQQbgjQg8wVtjYXt7qabLFXB1RFu739swczfSUedj1O5B0SijcB2jpa6IS00zZWccp1aeTmnVp6EKSQEREFY26gBbRyEgCGupXkngHPMX9ZQvully4vUM1PeUdNJqb2LKioZYDgLOv5+amsSwyKoZklbmbmY+1yPFHI2RpuDwc0FQdaRFi1O6x/OKaeG/DNDIyZg9HSH5IK92f3FEGEWdHNVMcOThWSm3oQrGoHAI+5q8Rp/q1Pft+GpibJ6BwcPkp5YuaNZJauKd0gREUSUREQEREBEXzNK1jS5xAa0FxJ3AAXJPQAIKvtB7/ABKhpwLiLvKuTpkBji/9Qk/dVqWvqGsq6dsmLvhEsNW5jRGCW1EMAlMcHdsPhkz5g7KLG7hv1tc8HxyCrjzwyBwBs4bnMdxa9p1a7oVPlx2pEbhBjvW0zpnIiKBOKO2gxtlHA6V4LrWaxg+lJI42ZG0cSTp6lSJNlA7LUZxOr9ufrS07nMpGndLLufVkch9FnkTpxmw4vxLa8IcuTor901sJsy+ljfNUEOq6kiSd3Bunggb9lg087nkpzF8VipIJJ5nZY42lzj0HAcydwHEkLMXO/bt2he0zewwP9zC73pG6SYaZerWbvivyC2IjXZl+qg7a7WS4nVyVEmgPhYzeI4gTlYPW55kkqCRF0EREEhgmOVNHKJaaZ8cg4tO8fVcNzh0NwuvNk56x9HC+sa1tQ5gL2tBaG31AIJNnWtfhe60V2Fdn/tc/tkzfcwO8AO6ScajzDND55eq6MQEREBQW02GSSSUcsbbvgqmOOoHunxvilNzya+9uOWynUQUXGWdzjMbtwqqRzT1lppQ4fPJK70Cllg9ocIY+gqOMVWyM/BUMdC4epb6LOWXy66vv3aHGnddCIiqLQiIgIiICr+1ERqnQ0DCQapxMxG9lJGQZTfhmuIx8Z5Kdmmaxpc4gNaCSTuAAuSfkoPZXEmshqsXqGOY2VrWwtNs4po/oBo+tLI4kDjdis8bH1X34hX5F+muvdMVEbajEIadrR3FCxszwPoidzSynjt9hmeS3C8ZXzVbN0WJWqoJHwy3c1tTB4HPDHlpDgRllZdtvEDe2htYrAqhNSUTIb/n2IzWcRrklm1lePswQtsD+7bzV0w+hjgijijblZGxrGjk1rQAPQLWmNs30Uo7P46x1m1VDK0Ws6SKWN553bG7LfyOvRfNRNitLd09HHPENS+kc8vaOfs8urvJriehV/RQTx8c+EsZrx5atnxZuMOjo6OW8cjc9VM24MNPexi11bLIQW2OoGY2WzKOkZDGyONoYxjQ1rRoGtaLAD5Kj7H1P5Pnmp62MRTVVRLKyp07usLnktaHDSN7W6CM201F7lW/HcbhoqeSomdljjaXE8TyaBxJNgBzK948cY41Dze83ncqd2w9oH5MpMkTvzmcFsdt8bNzpfluHU9CuXXG+qmNrtp5sSq5KiU6vNmt4Rxj6LB0A9SSeKhlI8CIiApnZHZibEquOniGrzdzuEcY+k8+Q9SQOKhwF1B2ObAfk2k7yVtqmcBz7742b2xdOZ6m3AILpgmDRUdPHTwtyxxNDWj8S48ySSSeZKzkRAREQEVI2/wC1ODB5IY5IXymUOd4HNBY0Otex33O7duK86DtpweaJ7xU5HMY5/dygsecrb5W38LidwAJJQRvaftPn/NoqaeUU9TSPnmjZnZEGuExb4buLsoad1rO38FLYPtRR1n6CoZIfqg2ePNhs4eik+z/DXRUbXyEGapc6pmP72Y58v3W5WfdXrjmwmH1pzTUrC/f3rR3cgPPvGWd6lV82CMvlNiyzjeSKGn2IxGm1osQ71o/YVo7weQqGWeOWoPmsObayal/2+gmpxxmjHtEG/eXxjMzyc31VG/GvX7rleRS32WVFh4ZjFPVNzwTMlbzY4Ot0IGoPQrMVaY0nidiIq9NHLidU+kjc6Omhy+1StuHSOcLikjd+r4dXuGoBtpfWTHjnJbUPF7xSNy83Nfi0wiYP7vicTUzXs2ocz/d4z+swOHjcNLAtvzlaWYYjK2pdZmHUt3w5vCKiRg/2pwOjYYwDkvvPi3BqtcUMNNCGtDY4omaAWa1jGj0AACrOH078VIlmbkoRYwU5FjUgG7Z5x/h6Asi3WsXX0A2MeOKV1DMvebzuX1sreunfiD2OayxhpGuBBEF7vqMp3GVwFvsMbzVtRF7eBERBi4nhcNTE6KaNskbxZzXC4PXoRvBGo4LmbtT2jmErsOZWPqKamkOUv1fmy27t8n7URm7Q48zvsFuTth29OGUmWL9PUBzYyCPdgWzSeYB06+S5cJug/EREBEUxsns1NiNVHTRDV51da4YwaueegHqbDigv3YV2f+11HtkzfcwOGQHdJONR5hmh88vVdGrAwLBYaKnjp4W5Y42ho5nm48yTck8ys9AREQERVvtF2g9hw2pmBs4MLGc+8k8DbeRN/kUHN3artF7dilRI112Md3UfLJH4bjoXXd95VFbc7LezCjq6GesrblnjEdnFuRsbSXykjfrwOnhPNakKCZwHbOvoDemqpIx9W+Zh843XafRbQ2d/tHyNs2tpQ8cZIfC7zMbjYnyIWlUQdd7O9pWF19hDVMDz+zk92+/LK76X3bhWdcPXVq2c7T8UoLCKqc5g/Zy+9ZbkA7Vo+EhB0ljHZzh1S7P3HdS8JoCYJAeeZmjvvAqGk2Xxek1gq46xg/Z1I7uW2ugnjFnHq4eiq+zf9o2F9m1tM6M/4kXjb5ljvE0eRctn4DtfQ14vTVMchtctBs8ecZs4ei8WpW31Q9VvavpKj123/srHmsoqimka1xAe3vIpHAXDGTx3bqdNbDVWzs8wzuKCK7mvklzTyvaQQ6aV2d+o0Nicv3QpTaDEY6elnmkALI43vINrOytJy687W+ajuz7CTS4ZSQuuHNhYXA7w94zuHyLrfJeceKuPfS9XyWv6pqtoo5mOjkYHsdo5p1Dhe9iOI03cV7AL9RSoxERAREQR+OYBTVsRhqIWyMPA7wfrNcNWnqNVzn2k9jlRhuaaDNNS7yd74RykA3t+2NOYGl+nF+OaCLEXBQcOot99pXYW2TNUYc0NfqXU25r+Zi4NP2d3K246IqKd8bnMe0tc0kOa4EFpBsQQdQUHwF072MbAfk6l76VtqmoAc6++OPe2Lof1ndbDgtZ9h3Z/7bUe1TMvBTuGUHdLONQOobo49co5rpFAREQEREBaK/tIbQ3dT0bToAZ3jqbsjv8ALMfmt6rSHaR2LYhWVU1XDPHMZHXETrxOa0NDWsaTdpsABclqDVtPt7XR0BoGSBsDnEmws8tdfNGXfVJNyN/W2irqksZ2bq6N2Wop5Ij9ppAPk7c75FRqAiIgIiIC+4pXMIc1xa4G4INiDzBG5fCILZH2nYkYfZ5qh08BdGXMk8TnNZI1+TvCM1jlsbk6LqLZfHBXUkFSGFnesDsp3tPEX4i40PEWK5B2ewl1XVQU7b3lkYzTgHOALvkLn5Ls+np2xsaxjQ1rQGtaNA1oFgB0ACD0REQEREBERAREQFSe0HsrpMWbnPuagCzZmi+YD9WRumcdd44HgrsiCO2ewKGhpo6eEWZG2w5uO8udzJNyfNSKIgIiICIiAiIg856dkjS17GuaRYtcA4EciDoVRMf7EMIqrlsJp3HjAco/yyCz0AV/RBzltJ/Z7r4LupZGVLPq/opP4XHKfk75Ba3xbA6mkfkqIJIncntLb9RfQjqF2qvCsoYpmlksbZGHe17Q5p+R0QcRounto+wrCqoExMdTPPGI+C/WJ2lvhy+a1dtB2AYnT3dCWVLRwYcj7fA/Q+QJKDWSLLxHCZ6Z+SeGSJ31ZGuYfQhYiDan9nvZ7v699QR4aaPT/iyXa3+UPPouj1rzsKwH2bCmPIs+oc6Y/DfKwfwtv95bDQEREBERAREQEREBERAREQEREBERAREQEREBERAREQY1fhsM7CyaJkrD+q9oePRwWudoewDDagl0BfTOPBnjjv8AA7UeQIC2eiDHw6hbBDHEwWbGxkbR9ljQ0fgFk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58" name="AutoShape 14" descr="data:image/jpeg;base64,/9j/4AAQSkZJRgABAQAAAQABAAD/2wCEAAkGBxQTEhUUEhQWFhUXGR0bGRgYGB0gHBggGR8cHB4cGBsaHSggHx8lHR4eIjEhJSorLi4uGB8/ODMuNygtLisBCgoKDg0OGxAQGy8mICY0LCwsLCwsLDQ0NDcsLCwvLC8sLCwsLCw0LCwsLCwsLCw0LCw0LCwtLCwsLCwsLCwsLP/AABEIANwA5QMBEQACEQEDEQH/xAAcAAACAwEBAQEAAAAAAAAAAAAABQQGBwMCAQj/xABGEAACAQMCBAQDBgIHBgQHAAABAgMABBESIQUGMUETIlFhFDJxByNCUoGhM5EkQ1NicoKSFWOxwdHwk7Lh8TQ1RGRzo8L/xAAbAQEAAgMBAQAAAAAAAAAAAAAABAUCAwYBB//EAD4RAAIBAgMECQMDBAECBgMAAAABAgMRBCExBRJBURMiYXGBkaGx8DLB0QYU4SNCUvGSM6JjcoKywtIkJTX/2gAMAwEAAhEDEQA/ANxoAoAoAoAoAoAoAoAoAoAoAoAoAoAoAoAoAoAoCLdcRijZVkkRGYgKGYDJJwAM9ydh6k142lkxYlV6AoAoAoAoAoAoAoAoAoAoAoAoD4zADJOAOpPagKPd89vMSnDYBPgkG4kbTbggkeVly0vT8G2/XtVdjNqYbCZVHnyWb+d5tp0J1NBe9rxCXJm4k65/DbxRoFz6MwZj9c1z1X9UVG/6dNLvd/axLjglxZwlj4tCddvxATgf1NzCgDev3kYDD2xj3NbsP+p03atDxT+z/JjPBf4se8pc/wAdzJ8LcxtaXoz9y+4cD8UT4wwxvj2OMgZrp6FenXhv03dfPliHKLi7MudbTEKAKAKAKAKAg8R4xBAQJpURj8qlhrb/AAIPMx2OwB6VjKUYLek7Lmz1JvJFJfj95eu4iL2VspwpMX9ImGDlgZAUiXPQaS234ciuf2jt+FDq0LSfO+S8tfTvJVHCuWcsji/L7Hf43iAOc5F2/Xr8pyn6Yx7VRr9RY1O+Xl/JJ/aUyLevxaKOZEnW8jkjKqJMRTRnBAKOgCMd9y2CcDpVxhf1LSkrV47r5rNfn3NE8HJfTmTuL8Qmuo3eeD4aNIJVKGVWZi4U6iYxhdITYhs+c7DSCY+09r0q8qVPDu7UlK9uXBX7+RlRw8opufIf/Z9x97u1UzDE8eUlHYlGZNQ776TnYbhvSupo1oVo70NPyk/ZpkKUXF2ZZ62mIUAUAUAUAUAUAUAUAUAUAE0BQeJ3zcQJUHFh2xkNdY6ljtiDPQD58ZzpOG5jbO2+ivQoPrcXy7F28+XfpNw+G3utLQmRxhQFUAADAAGAAOgAHQVxjbk7vUsdD1XgPhNAJebODRXEJaQmNovvI5k2kiKebUh69umR07EAifs3GVsNWTpccmuD+cGaq1OM45nKKbiloA8Vz8dGMFoZlVZCB18OUDcnbZh9N66TC/qWEpbteO72rNeK/wBkOeDaV4svnLfHob2BZ4CdJJDKww8bLsySL+Fge30IyCDXTppq6IQ0r0BQBQFK5u5gleb4GycJKFDXE2M/Do3yhR08V+wPQb+lV20towwVLeebei5/wjbRpOpKxDsuHRWykoCWYjVI7FpJGYgAySNlmOSP+Q7VwGIxVbF1N6rK/srcl87S1jTjTVkhjUQ2EW/shINmZH/DImzKR09mGfwtlT3FbaVVwel1xT0/jvWaMZRuQOEcdR1CTMkc6s0bKfLraMgExhvmUgq2xOA4BOak4nA1If1IRbg0mnrk+DtxWj00uYwqJ5PUaXUWpSD09+m3r6j27/SokJbsrozeYt+ziSL4y5WCRXCIPFKsDlmbKjIHmIxI7HoHuGA9u+2LCt0TnUVk7WT7ONuC0S7IoqsQ43sjR6uiOFAFAFAFAFAFAFAFAFAFAU/7RbzKQ2SnzXblHxnIhQapsEdNQxHn/e+tQto4r9thp1Vqll3vJGylDfmkR3mSMxpsoY6EHQeVSwUf5VOB7V81UZVN6Wts352v5subpWRIrWeniSTAz17Aep9P/X61ko3YuR73IiK5yz+Qe5bbON9hu3sAfStlLOe9wWfl8t3mMtLELmVy6C1j/i3OUH91MfeuT2wmQD+ZlHep+yMLKtX3+EM/HgvP0ua60rR3eZwt719YRW0yjdraZSrMO5ibWQceqlk7HGcj3FYKVC/Sxy4TTuvHJetnxz0EZ308hzyzaeFxCQx7Jcwl5B28SFkUOB2LLIQcddC1f/prFSqUpUZf22t3O+X4IeMglJSXEu1dMQwoCFxviS21vNO/yxIzn30gnA9z0/WgM+5OtGEHjzYM90xnmI9ZNwoyTgKuFA7YNfOds4t4nFS5RyXhr5st8PT3IImcZfylZI5HiZd2iBLoRvnSvn9MFASCOneoeHWd4ySkuej8Xl33smjZPtWRy4feOw0qZJCBjXJC0YHu+oLqO3RFA9dIINZ1aUYu8rLsUk/K17eL8zyMm8vserjiqQxGV3JjXYHGWlcnZYwOu+wA659Bk+U8NOtUVOC6z4cl2/f+Q5qKuz1ylwhhaMLxFZ7iR5pInAYL4h2QgjfSuB/Ou5jFUoxhDSKS8uJFirq8uJA4pyxw+ORPEsHaMkDxFJMUZPlAeMSZA6bhCozuRuRtjJ6pq/r5mLhFPQX8xWos5We2RYzbxC6gVRgfdnRcx4H4Hj0ZA/ExPWoU6sqOJp1VpN7kv/i+9O/hkJwTi1yzX3NdtZxIiuvyuoYfRhkVfkE60AUAUAUAUAUAUAUAUAUBnN3c+Pxm5/LaQRwj01THxXI98BAfpXLfqiranTp8235f7JuCjm2eOaJ41jQTIWjaQBiucqdyrKVIKsHC4I3zsMsVB5rAwnKbdN2kldX481nqrXv2ZvJNqbVaSzPHDrhRt8RcS/3XiwR6BtMKt/qP1r2tCTz3Ix7VL2vJry8DyL7X88BiJPNlvmxlYxuVHTJx3PTPQdM9SY27l1dOL+e2r9s78xVfcYVZQkY8e6OVjgQ7JsCxlf5U2wSTvjZQd9Vlg9m1sQrJbsOMnx7ufy70tqnVUXzfIncK4OYFkubyYGdk+8kXypFGuWMcWd1QdSepIyegx1VChToQVKksvVvm+005/VLU7mzt7pDBOsjNGdQEylZU1ElHjbAYYHlDqc+XBOQakTjKGq1MYuM0KrWa6tpvhzcDxCr/AA00kYYTLlSUlAK5lTT1UjUpz1BFU9T/APWzeJoQvB2Uly7ux9t7PLij1x6TqSefAu/KvGWuYSZUEc8bGOZAcgMADlSdyrKVYezY6g10mHxEMRSVWm8mQZxcXZjmtxiUv7Xt+GvGc4llhjOPRpUz+wx+taq03CnKS4Jv0Moq7SPYUDYbAdBXylu+bLw8Tx6lK5IyMZGMj+YIrKMt1phq4mm4RgASTSuGYKFZiRv6qch9uurIxk1Njib5wgk1nkvvw8LcjU4W1ZP5e4VEdM7lpplaRBJIQSml2QhFUBE+XBKqCcb11uDhCFGLpxUd5Ju1+Kvq7vzZotd3eZIsIvAM8tzKgaWU6WZgAsa7RxjJxsMtj1djUt9ayijFZXbJd7cbRhCh8V1QM26jVvnAI1bDYZGSRXtKG9KwqT3Y3KHxeOS/+I8CRZJIdUYwpXXDdwgFkV2+UkI65O/hvgkMKyr4eDcYy0upX7Yu/wDHiaYylNNrX8mmcscXtpYxDBJloVVGjYMkiaQANcb4cA9iRg9iasE01dEZq2THdengUAUAUAUAUAUAUAUAUBlnAbtX4hxXSytidPlbI2jC9R3ypBHYgjtXGfqhPpab7H7ljgtGWCaJXUq6hlYEFWGQQeoIOxFcxGUotSi7NE1pPJlYveDxo2I5bhETAIW5lwGkZVRFBbG+d1B2ymB5hVpTxM5K8oxbd/7I6JNtvLs17+RocEnk35smcq8At5bdJJIiZMskuZJCHeFmiZmVnIOSpO+etdaujkoyjFWsmslknnlkR4xyzGc/DhHNbparFExSRFyh8KNfLI58NCuWJRR8w2yd9ODJpR6RtNmNR7lmjzFe/G2swiaIyDUgaN/EiLABkIcAZU5XPQjzDtmvJR6KaPVLpIMrnKHMnELviE5vbfwY4UfTlCDHqaPEer8YITVnBzg4wDit+IlGUVY00ItSdx5zXCZocow8RfvbcY38SHLEZHZlBQ9chz+sOVOM4uEtHk/EkS5onci3fi3EsqZ8Ka2t5B6Akzdf7xXSOn4PpWjYEJ06E6Uv7Ztei+eJpxTTkpLii7VekUz/AO1ri9ubCZFngM8TxyCMypqzFIjMNOrOdOfL1P1rXVipwcHxTXmZwjL6ktCDd8R1uulsIVDDtthWLE9x5lGR3ZQuWJKfOKdDdg7rO9vdW78n6t5ZStXLP58+eTtG2zgjbv1H1qA1nY3XyEjXqyuLg7W0ALI2/wB65BTUg7oFJVT+MybbAEzlSdOPQr65ZNclrZ9t1d/4pZ8bat673uCGvJ0bC2Gv5mkldvZnkZ3X3CuWUHuFB711+Ha6KNtLJLuWSfirPxNCPN5cvb3Ink3gCuodgCIGkEeHYg5EYKEMcEr4hOrTkLYYaUU7GivFtXK99nskt7ZzrcqUxcfdshHlZND6oiBpIEwLjGVyxG4GKVnuVLx1FJb0LMncicHtbQOtr4kolc659I0ErqwqkYGlfMMqCuTjOdq11ZSlqZ04qOg647woygSwkR3UYzDL0weuh8fNG3RlORg56gGsaVRwfYe1IKSLByxxgXdrFcBSviL5lPVGBKuh/wALgj9KsyANKAKAKAKAKAKAKAKAKAySd/heOcQVgQs8Edwu3XwhobHuTr/lXNfqTDupTpyXB2/5f6JmDnZtDK3uMqXLKCV1s43CJv5hnu2Dp26AZzp83LTh1t1LjZLm+Xhx7dLXymp8TqqBE1yLoiiywTqxxk65OpLdwNzk5OW2XHOc9yGcpWV+/guzh6LLX3RXeg05cs2it0V/nJZ3Ho0rtKw29Gcj9K7iMVCKiuCS8lYjxPvGbDx00q+iRMlHxnQWVkORtkFGZTgg4c4KnBGynNwd0YzgpqxXuSuU5OG2skcbrLNJJnUQQi7AAsM5IAySAcnIG3Ws6lRTldmMIOCsO7LhUkcqv8RJIpVhKshzqYldDIBhY9IDDCgA6t996wck1oZqNne5J4ZNIdayaWMbada5GrZWBKkbHSwzgkZB+g8klwCucPsptEis3RQcrczodyf4cjIoXPRQgUY27+tWNOKUbpa5kCetj19rHFJIOHSGIsryMkWtdvDEjAM2e3lyM9iwrKct2LfIzowVSpGDdrtLzZkccKquhVAUDGO2K5Vzbe83mfT404RhuJZaWPvLvEXSVYJNR8IAoe7RqdMCLkgFw8jINRABkRvwA17i6EJ0nWhlvartec2+y0U3bVJrizhcXh5Yau6TWWqfZw8Ve3fmXXiMiDAvG1tgEWsZ8g641ltIfOCMyFUJXZcjejoxk7ugrL/N6+Fr2/8ATdq+bsYSa/u8vn3I9/NNcsqxeY9gmdMWdtZLDzOOoYgIu5AdwoM7AYHPOOXFviuK7E+KTcpZLqxbZhUm38+fObL7BCqKqIMKoAA9ANgK6I8RC5h4h8PbSzZA0LkZ6E5GAfqcD9aygruxjJ2VyTd2yzRNGSdEiFcocbMMeUjpt3FeJ2dz3VH2NEhjCjSkcagDsqKox1PQACmbYySIXBLhpfEmxiN2AiyCCyKPnIPTUxYj1XSe9eyVsjyLvmevs8fDcQjHRLxyo9PESNyP9bMfqTVjRd4Ig1PqZcK2GAUAUAUAUAUAUAtveNRo2hT4kmSNCkZyBkgkkAYGDjOcEbVhOpGOplGDloQeB8yePIqMmjxEZ082SDEwSWOTGwdWIGBno+/lryFRSbR7KG7Yrf2ucKdRb8ShUs9mxMijq8LjEmPdRn2AZz2rVjMOsRQlSfFeuq9RTnuSUhTwtfiw4jmMUCeHIZQq5caFMfh+ICqKgUEkqTryNipJ5nBbOi7zrK7zju30ze9e3F3yz053J7nfJaaj3gtrqLargXKRsNJOkMGGGxMEUAsmxUgL8wJXIDGbS2dh6FTpIRs+/Tu7/HsPd5yVm7jm8zobBIIGdhk7b4Az1PT9amLUMQtzCgfZXQyEKsk8Lwomw+dpVTUScAIuSx7gZK57jNe+WGJcKACTgDc9/fNa2bCBxnjUduAGIMr7RRAjXKxOAFHpkjLdB1NZRi2YykkduFWzRxgSFTISWcqMAsxydOd8DoM9gK8k7vI9SssyN9la/wBGuHGcS3ly4z6eIV29vL/PNWkPpRXz+plm41wqK6gkgnXXHIMMP3BHoQQCD2IFZGJiXM3K03Dtpj4tqThJyOmdgk4/Cewf5W9jtVRi8C09+l5fg63ZW2oSj0GKfdJ6Psf548e1CbAKySQ4V42Dx53UMCD07KcYIH161A6ZyThUzTVnzt+VwLTFbLp1qdqeVs48k+zknxSy42uW7lowcQjeKSN2ZESWWIuUM0rlgXZ1ILIuldOCVAZNvKorZhME6FR1ZNcodke7g+fG99bs46Tv1X49r7+K5F05ct2iUxkTqAfKkriTSOmI5QSSvoHOoewwKnTd8xBWHFYGZA4jwtJ2TxSWjQ58I40M3ZpBjzaeoHTO5BIXGSlbQ8cb6mfc68CFnKJrYyQwzHDiF3jWOTop+7YDDjbpgMo/NXlWdTcvF5rxy/j27ibs+GHlU6KtHKWju1Z8rp6Ph294osleS4tkllmmVp0yk0ryKRnJyjkg4AznG2K04fETnJp8nokWO09m4fD4dzgs7pZtvj2s2WRwoJYgADJJ6ADqTW0ohd9l6l7aW5II+LuJJlyMeTZI/fdEB3/MatYR3YpFdN3bZcayMSFxjisVtGZJmwM4AAyzseiRqN2c9lG5o3YFSbjMoAmvJ2tzIT4dtHpJAG4XZGkllxudO2+ANstElWnKVoElUoxV5lk5XEnw6mYOrMzsFkYs6qzEqHJJ82nBK9FzpGyipMb2z1I8rXyG1ZHgUAq5svHhsbuWI6ZI7eV0bAOGRGZTggg4IGxoClcVj8INGmptCG7gLOXcmFh4ya3yfOHA1FiT48nQCq5Pezfcyc1bJd5FvbxrYm5WN3jjuo5otA/ipdx+EyDVgZ8V2bGdsofrspStJd2fga6kbxZZ7nmSSARNdiLRKyoyoGzGWBJ0kk+Kq482y+UM3bTW6nX35Wsa50t2N7lZ5paDgl2k8cYS1ulCSpGp+6aIkrKijyhPvCGQY3ORk5BVqW+stTylU3XmObfjVk39JjnhOvTHqV1y5z5FI6lgScA7jWfWoTjLRolqUdR5WBmeJoldSrqGVhgqwBBB7EHYiidgZbztwZbOZWhMkNtKOkcsiRxyDqMI4VQ43Gw3VvUUqzquN4arXJP7E7ZtPCSqOnXWuju14ZNLu8ew4cj2QkvkMXm8M65pCSx2BCqXOSWLYOknorfrqpdLLr1NOH+iftGWFoUugw6V3betrZZ5vW97ZPhc0Hm/jXwtsWUappCIoEGMvJJsgGfQ7n2FSaUN+Vjn6k92NywcncCFjZQWy7+GnmIz5mJLOwzvgsSf1qzK8c0BU+c+MOHSyh0eJOjs7sAwiiUqpPhkEMzFtKhvLscg4wYG0scsHQdS13ol2m2jS6SViqw8i2inZZNH9n4jaD+noe6507nauHntjEzzbV+dlf5yevaXcJ1IU+ijJ7vK/wAfhoU2/vHS8uZbd/DeGYhSN1wFTVGy91JByvqNsYFX+Cm6VKlfPejn5uzJ2Gw0cXg5Rbs4Se6+WSbXczReDcx3EqRGSwuA0qqyPFokhbUNQPiahoBG/nAA6Z6ZupYWV8mc5HEK2aGXBuMpca1HlmiOmaE/NE3oemVPZxsw6VpqU3B2ZthNSWQzrAzI9/ZRzRvFKoeNxhlPQj/vfPYivU2ndHjSasxFwXkyC2kEuuSQpnR4jDEYIIyMAEnSSNTEnH1JPiUVfdVrkiriq1WMY1JXS0/L5vhd/dkdieLu1vASLBTi4uFOPHI38GEjqucanHbIHXebQo260iurVb9VGj28CoqoihUUBVVRgKAMAADYADbFSiMdKAps0i3N+8gOqO1Uwr6eK3mlI7ZVdCZ65Mg7bxMVPSJJw8f7hTbcfaJr67ZSVhDKAynASBmDKjawPEdlZunQw57CvKUty0VxPakd67fA0dWyAR0NTCKfaAKA53ECujI4yrAqw9QRgj+VAUPldQyCKbe4sXaAkk5IAwj9dxJFobfqc9xVdWi4SfJk6lJSiiRZ3T+ObW4WI+QSwsikK4RgCNDFtLRsYznJzqBGMEDBrLeRknnZnTloJJxO8Zhqe3jgSMnGIxKHdgvozEAt3wE7VNwy6lyLXfWLpW80i2PgFqspmW2hEpGDII11EHY5bGdxsfWgKhxXjHwE7RS65bcKGEiKWe3DE4WYDd1GDh1ywAGofjaNUwrleUD17So0ZxpVZJOWl+z54jfhnFYbhdcEqSr6owOPqBuD7H1qE4uOpYqSehKkjDAqwBB2IIyD9Qa8PSv8a5ks+HoIzpD4+7t4VGtvQLGg8oOOpwK2wpzqPI1VKtOlG8nZI48kcDkvJU4nfmNmAItYIzqSAZOWc9DLnY+mnsdln06agrIhyqb+fA0aszEWcU45FbuiS5GtXYNjYCPTqzvnPmBwATsfStNbEU6NnN2Tdr9vby79DKMHLQpUd6JLu5u3yiP4cMPiAozJHuW0vhvNLIwAwM4XbffkP1BiViakadF7yjdtrPN9umSRPwkNxNyyudOM8YEMStGviyy4WCNesrsMqB6DuW6AZqnwOAqYqv0S8XyXEkVaqhHeKxefZ3eQORFF8Qr4dpFkQHxCi+IWWRlI1SBiNOrYjpXc4nAym06drJJJdxN2VtehhqXR1E7ttt/M+Rq/Ktg8FlbQyY1xQxo2DkZRApwfTIq0OZFnNXJcV26zK7290gwlxEcNj8sg6Ouex/nua8aTVmeptZopFtxLjMbzRqlreiCTw2YN4UjHTG+d28MeVxsO+fTeHUp04uzyJUJ1Gr6k+PjvFT83DI4lAJLveIVGP8Ck+vate5T/AMvQz358vUncL5cl4lBFNfXH9HmjSQWsAMakONQWaTUXfYgEKVGRUyFGMMyLOrKRe7a3SKMJGqxxoMBVACqB2AGwFbTWKbrnCyjBzcRsQ+jTGfEcsMEqqR5ZiMjOAcd6N21HYL24ldXBOlWtIffS08n7skS9t9THP4CBmLUxKWUSRCg3nI72NmkSCOJQqLnAHuSSSTuSSSSTuSSTUNtt3ZKSSVkIbm1tpLh0WeFpTiT4eQrJGHGwk8HUGzsMgMBtnYkk7oVJQV7GqcIydrlt5e4uZxKrqElhfRIFOVOVV1ZCQDhkZTg9Dkb4yZ0JKSuiJKO67DasjEKAKAqXOPBXVjf2rhJ4oyJEbOi4iTLaGx8rDcrIASMkEEHbCpTU1ZmcJuDuj09irTpPkkpG6IB0xKULMfU+Rcem/XO1beysT7Z3PPIlukT3kXmabxhI8jtl5VlUFHOAAoGGjCgYHhH1qwoyTgiDVVpMthONzW01lTvedR4xjtohOiqCZhKojySRoUqGywwcjbH8qzhTlLQrMdtfDYJqNR3b4LN+OasVXhFyZRJM38SSaUv7FXKBc9wiqqA+iCpdJWicLtrESr4tzelo7vc0mvO9+8S8R5ctFlaae1aSN21M8JcSwtt5gqNl0OxIAypydwTpi4qjN9an4o6L9O7bpKCw2JdrfTJ+z7uHl32Kz5OtJo1kjubqWNxkEXchVh6bH9CKqnUknZpeR3Kpp8fUR8qcFjtoxrhSOcRo0jkef7xA7BixLDDFlIJ/BnA6C5ws4yhdcMj5t+p416eJUHNuMkpKPLhay9OOfPMaW/GhZyfFxMGty2LpFORp6eMoXP3ibZ7sgIPRcZVoJreRt/T+0KlGqsLWuk/pvwfLPg/fvZpvDuIxTprhkWRemVIOCOoPoR3B3FRTtU01dHziPDYp1CzRq4B1LqG6sMgMp6q2Cdxg7mvJRUlaSujJO2hUOJ/ZpC7AwzzRb5YE+LnGdgZcsBgkdehIGMnMSeAoSd923dl45GaqyQ74DylDbSGbVJNOwwZpmDMB+VAAERfZVGe+a3UMNSoR3KUUkYynKTvJj+txiFAVj7RpgbGWAKWkuVaKNQcbsD5mPZFHmJPoBuWAOjEYinh6bqVHZL5ZdphOcYK8ircN8azDCONbhHYMwDaJQdKrtq8jjCgAEqQBuWO9crg9rUd1QqLdtx1Wt8+PkvBEfCbRjTjuSWXMnDm20k+6mZ7dnBXTcI0ec7EK7DQf8rGrqnKNTOnJS7nf+S3hiKVT6WI7PgAtjHayyPPG0eqJ2d/6vSrJpDacAMrLjsWHRRmv2vXxNOKq0ptLRr2f5/kqtoQnStKDdmTDy5ZsdRtoWPQlkVjttuSN8Yx+lc9LaGL41JebKt1qn+T8yVy7Cov7nCqNNvbhcAeUFrjIHoDgfyHpV/sht4W7f9z9ol1snOnJ9o15h5ggs49c7dThEUZeQ/ljXqT09hnerWEHN2RaSmoq7IHBOAT8QPj8Tj8O36xWWc5/3lyfxN6J0G22an06Kh3kKpVcx7xDkLh0saxm0iQKcqYl8NlO26tHg52H8q2msZ8E4LHbKyoXYsQWeR2d2wAoyzHOAABj6nqST4klkj1tvUZV6eBQBQETi0WuCVemqNxn6qRQFW5Tn8SxtXPVoIicepRc/vVVUVpNFjB3ihVzXc3FtcQ3FoFMkytbHXnGT95E2NgWBWRVBIGZeoBNSMPUUbpmjEQbzjqJOH4vEEtxJLck76ZmBVT6GFAIVcHqMFhjc1c06cLXWZ812ttTHqo6UpbtsrRy9X1mu3JPkO1GBgbAVuOcbvmxNanwLt4zslx95H7OoAkX6kAOP8/pWCylbmWNRdPhY1FrT6r7m+q/B3j/AMSZxa9MaoEGZJHWNAegJ3LH2VAzY76cd69bsR8LQVRycvpinJ+Gi8W0uy9yHZs9g/xAx4LgG7jUHSD3uIh+Ejqyj5lHqAahYvDb8d5anXfp/b25V/a1G91u0G9VyT+z8NLW98fnP9LmQalWWNh31pCsRk04/wALgD1HvXuDi40b+Jh+oZwq7UjSv/bu9zkpW91fsOt3waCYlyu7rhmRmUupHRyhGoYPfNTHFM5aljK9Hqp6PJNJ2fZdOz7jrLZMrmW2kME+Ma16PjosqHyyL9RkdiKxnTUiXs7bFfBysneHGL+3J/GW7kTmwX0JEgSO6jJWaENupU41AHfS2xB98ZOM1Cas7H0mlVjVgpwd080WevDYFAeZJAoLMcADJJ6ADqTQFGuObp7r/wCBAigP/wBRKuWkHrBEcYHo7/6SN6pcftulhm4QW9L0Xe/svNESti408lmziYNR1SM0j4I1ucnBxnSPlQHAJCBQSBttXJYraOIxL/qSy5cPL8lbUrzn9TIN7riaIxklWkCujEtkNnzITuCvXGcaQ23ca6e7UjJSWaV09NOD4Z6c72zPI2kncn3NukilJFV1OxVgCD9QajwnKEt6Ls+wwTad0VS74LPbPB8KWktlnVjExJaDUDGxhPXRodsoemAR3xfQ2nHE4edHEfVbJ87Zq/bdZP45yxfSUnTqeA+Eui50dpkLj01R6Vb9SpXA/wB21VG7v0N7/F28HdryafmiJa8L8hbb8QuV4hdx2luZ5XjtwGO0UQHjHVM/X8WQo3bBx0rqth0d/CLvf2/BcbOnuUn2lv5Y5IWGX4u8cXV6f6wrhYh+WBOigfm6nfpk10EYqKsjfKTk7suFZHgUAUAUAUAUBwvg3hvoXU2ltKk4DHBwCe2TtQFF+zyQnh1urqUeNTE6kYKtCzRkEdjlarKytNk+k7wRO5msTLbkKPOjJKmBvqhdZAB9dONvWsYOzMpq6KfBKEv7uEH5ZtWMudIlRJT5ANC5dmOonfervBSvSR87/VeHUcRvpapcFm9NdXlbJd47qYceQONcP8aPCtokVg8b/ldeh9wdwR3DGsZK6JOExHQVLtXi1aS5p6+PFdqRDs4ZZpo5Z4/DEKkKuQdUj7M64J8oUYUnBOpsgV4rt3ZIqzpUaMqVKW9vtXdnlFaJ3tnfN6rJWbGPE7kxxMwxq2C56amIVdXtqIz7Vk3ZETD0lUqKL0425LN27baC+z4PCY1jWRmjj8uhHwnrhwnXOckE4OemDisVFWsTK+KrwqOU4Wk87tZ96vp2Nac75jqsytOVvOrrqU5GSPoVJUj6ggj9K8WZnUpyg92XZ6q681mVfmKDxpk0B0uQ2mB4z4cynH4SfLJFjLMwI0jO2c1oruKjeR02wFiVUUKDunm084+Ns4yWiTWfcatydxVpIEink1XcaL46ldJ1H8QUbFCcgOvlODjG4EOMlJXR3ck07Mb397HDG0szrHGgyzMcACsjwpv+1Lm/JKeJaWedm+W4uB6jO8MZ7H5z1BWo1XEKOUdTfTo3zkRL3lgxeewYRMOsLE+DL65G5Rz+dep+YNVTicLSxK/qLP8AyWv8rsfhY8xOBp1VyZx4RxRZw3laOSM6ZIn+aNvQ+oI3DDYiuUxmDqYWe7PwfBnOVqMqUt2RxtrkzXDaT91Blcj8cp2Ye4Rdv8THulJ01Soq/wBUs+5cP+T9F2njW7HPV+38/NRrUQ1hQCDm6J/6K0cnhOLmNfE0agolzEdSkjK5YZ3HTbfFW+xqdOtWlRqK6kn6Wa9iThUpScZaMtf2fcCu7drqS9MRkmdMCIsVCxoFBGrcauuP+u3bYXDQw1JUoaK+va7ltTpqnHdRcKkGYUAUAUAUAUAUAUBQb7iHwV/NHctoguSJYJWICB9KpJCzHYMSuseupu4qJiKTfWRJoVEsmdb3m2zjIBuEdycCOI+I7H0CR5bt6VHjSm9Eb3UiuJTpEvFN3xBrKZYixlIklWMiNEWMHws5LBEDEPjGSBkje2w8lSgonJ7Y2VU2hVclJRVklld+fDw8RrwqWZ01zosZbcRg5KD0ZuhP0AA96nK9szgMTGjCe7Sbklx0v3LgvHyJtekcKAj8QtRLG0Zx5h3GQD1Bx3wcH9K8aurG7DV5UKsakdU7/O8+wI2pncKGfGQuSPKMdSASevbpgb4zXkVYl7SxscVOLimklx+fNeJ3rIrisWt8qi5iDqpSd+oDBVfEhaRMg6MuwJHTckjc1rT1Rc1KEpOlVabTitHa7V4pJ2a3rJWXgloWLkXhmofGOCDIMQISSI4jjdc9DIQG7YXQMDBqmxdfflZaI+i7G2csJQ631v6nZeGnIf8AFeFLMAwZo5kz4cybPGTjoe6nAyhyrDqKjQqODui1nBSWZWEjkuL4JxWQEx4NtAF0wTFQMzDJOuTJP3Z3TO2Qc1IqVnKPV8TTCkoy6xdXcAEkgADJJ6ADuTUQklavea8sFto3dSCfH0MY8DbMarhpRnbKeXr5tiK1Yur+2gpS1eibtfxeSIWJxkaSyzYrmtlmnaWK50zmPRJjTkrkEEx7aXXfSxBxqOc1zuIxtWov69O8b3XBefFPjnwysUdbEVKjvUXcNrG0SGNY4xhVGAP3JJO5JO5J3JJqsq1ZVZucnmyJKTk7s71rPAoCu/aExWwlZSAyFHXJxujq2Prt0q02LLdxsH3+qZIwrtVRrNtMHRXHRlDD6EZ619BLo60AUAUAUAUAUAUAUBF4lw6K4jMU8aSxnqrqCPY4PcetAc+G8Gt7f+BBFFn+zjVc/wCkCgKLzzxE3V4tkh+4t9Mtzv8AO/zRRH2GBIRv+Ct1GG87lD+oNoftsP0cX1p5Lu4v7L+AqYfOgoAoAoAoAoBPyvyzaX91xKK5iBaN4WV1JV18SLDeYdVOn5TkbnIqDV+tn0vYPW2fTv2+kmXfiXJERJktJHs5uuqH+Gx/3kB+7b1OACfWtMoRlqi6jNx0YqtuMywTpa8QRUlk2hmjz4VxgZIGd43/ALh/QnaoVWg45rQlU629kyfx3g8d3CYpc4yGV1OGjYfK6MOjA7j99q0xk4u6NsoqSsyu8KAmuPheKyhmhCaYQp0XYzgXEuB5lLeUxHyqynOcjE2jCH1IiVZS+lkqO68a6u5AAFSQW8eB+G3GD/8AtaXp2xXKfqOtvV40/wDFer/hIpMdK80uR2uLVH2dFb/EoP8AxqghUnD6W13ENSa0Ix4TFtgOuM7JJIo39kYCtn7mpxs+9J+6MukkdPgsdJJB/mz+7Amsel5xXl+LHm92H0WfrJIR9QP3UA06XlFfO+43uwhcV4PG1vMgXzPG66iSzeYH8TEnr2zit1DFTjWhJvJNO2iyfJGcKjUky0/ZdceJwmyb0hVeufkyn/Lp2r6UXpaaAKAKAKAKAKAKAKAKAKAxnkmcy2ouGwZLiSSWQjoWZ2/4ABf8tTaStBHzb9Q1JTx80+FkvJP3bY+raUoUAUAUAUAUBx+y/wD+Z8W+lr/5GqDW+tn0vYH/APPp+P8A7madWsuCp85JHNPbWsiKyOHmbIByIDFpTcZwXdWOOojwdiQdNeTjDI20YqUsxfxXirhJTEyBo5FiRDv4shCMIznGNWvG3TqTjIqFGPMluXIg8wX6pNZ3sROYpponwcZURy+IjD8Wl4s9912ztW7DNqTRpr2cbiDkq3nWxgdJFcuDIyyDGTIxY4kUZB36sHrkNqVaVTF1FNNWdrrsXFPXwaOdxEouo7/PngPRxJl/iwyJ/eUeIp+nh5b+aiq7oIv6Jp9+Xvl6s0biejO8PEYn+WRCfTUM/qOorCVCpHWL8jxwkuBJrUYnxmx12r1K4sRG4rFnCuHb8sfmbf1C5wPc4HvW5Yepa7VlzeS9fYzVOR7+w6bFjLbnZra5ljKkjUASGBYD1JIz0Ok4r6TRqKpTjNcUmXsXeKZotbTIKAKAKAKAhcRgmbT4Mqx4zq1R689MY8wxjf8AnQE2gCgCgCgMOseaLITXZjYpAZ20YR/CUBVBKsAUUOwaTGR8/vUyhfcvnbudvM4r9QYGtXxSlSitFxV3rna93yLDZX0Uy6opEkX1Rgf54ramnoctWoVaL3akWn2qx1eUDqce56fz6UMFBvQ9A16Yn2gCgPhNARfsUVpZuJXn9XLMscZ/MIQ249sMv71Am7ybPq2zaDoYWnTeqWfe836mp1gTRPzFwIXPhssjQzQtqjkUA4yMMrKdmRh1G3Qb7VjKKkrM9jJxd0UDjvDJ7KVmaR2SRpHWcRB2QuFDKheZYoXJZgpKHKgAnY1onStp89DdGpzPfLXA5pba4PhtFAUlMCOX1+I8RhJORlwVLOW/E8zYyAGbZCFnd6mE53Vkc+Rjnh9r/wDiX9q+fbTX/wCXU72c/iP+rIeVANJznt0cYdVYejAEfvWUZyg7xdu49Ta0I44TAOkMQ+iL/wBK2fuK3+b82e9JLmfP9j2+rV4EWod/DXP88ew/lXv7mta2+7d7HST5slogAwAAPQCtLbebMb3FEHEDYcSjmO1veaYZjj5ZFz4MhPoclD2A69BXXfp3FqUHh5PNZru4+Tz8SzwNW63GarXTE8KAKAKAKAKAKAKAKArP2k8ZNpwy6mTIcJpUjqGkIjDD/CW1fpQGQ8sWPg20a4wSNTeuptzn6dP0rrsFR6KjGPi/E4LaNfpsRKXDRdy+XJE/DI2bWBok7SRkq4/zLgn6HIrOrhaVTOSz5rU1QxNSMd2948nmvJne34ldw7NpuU98JKP1A0N+oX61W1Nn1I/Q7ryf49jVPDYStpem/OP/ANl6jK143bSHDEwyH8MgMbHOdg3yt6+VjUKUXB2krd5EqYLE01ddaPNdZeWq8UhkYid1kP02I/XGGP8APvXliJvJfVH56r0I80E+MKw+obBH+tJKWfz4zbGdC95L0v7OIuuOW7u8ZbUXboJFYyNoRgETSCPKkZJYuO4G3TBrRWckrXOj2BRw2Irymqa6lmn1tW8snKSytl/BrfAeDxWkEdvAumOMYHqfVmPck7k+pqKdqT6AKAKA+Fc9aAyHmC2uOFeHBD4EsLmQxayyuihlJVsZDEGTAYY2G4qtf6YjtLEylGe63m7+CyKvHRp0v6kr55ZW/gV2fOU0ZzeRx+H3kh15T3aM5JX1wSfatW1P0NWw9J1MPLetw4+yIFOrRqvdhdPtt7lvsb+KZdUUiSD1Rgf+FcNVo1KTtOLT7UZyhKOTR9ub6KMZkkRAPzMB069TXkKVSf0xb7keKMnohK3PFgG0/FJnGdtRH+oDT+mamrZOMcd7o36e2pu/bVbXsSn5oswus3UGn2kUnbrgA5J3G3vWpbPxTlu9HK/czHoKl7brG/AuDG9xLcRlbYFWijYEPKVIZZJB1VMgFU6nHm2Omur2TsdYa1Wr9fovy/T3LHDYXo+tLUvlXxMCgCgCgCgCgCgCgCgM6+3qzL8JkYE/dSRsRkjILBNwDg7sDv0xQFRgcMqkdCAR9CK7eLTimj5vOLjJpnusjEKA+MoIwRkehrxpPU9Tad0JpeAWjuV8BQVAbK5XGS2PlI32P7e1Q5YPDTluuHbllz5FhHH4uEN7fdndZ56W535nePgUQ/tD7GaTG3tq3/Wi2fh1w9X+TVLHVXy/4x/A35S47/suWYtE0lrMULMh1SQkAgsVI1OhGnYN5QpwN6qsfs+UG5011fnoX+ytpwlBUqrtLhol/v37zYuF8RiuIlmgkWSNxlWU5B/6EHYg7gg5qoL8lUAUAUAUBUftM5ee7tNUIzcQHxIh+fAIaM+zL06eYLW7D15UKiqR1Rqr0Y1qbhLiZDZ3IkQOvQ9j1BHUH3B2ruKFaNampx0ZxtalKlNwlqiLdcEgkOXiXPqMjP10kVpq7Pw1V3lBe3sbqeNxFNWjJ+/uEXBLdekKfqM/+bNI7Pw0dILxz9xLG4iWs37exMcaVOlc4HyjG/sO1SZLdj1V4EddaWb8S4fY3HHJc3UihCFihAOkZ87THr1HyjauU2xOE6sXC1rfdnS7KhKNKSnrf7I1qqktAoAoAoAoAoAoAoAoAoCFxrhqXNvLBJ8kqMh9tQxke46/pQGFcHikh12k4xNbN4bf3l6o4/ulcY+ldRsyuqlFR4xy/Bxe2MM6WIclpLPx4/nxGVWJUhQHG7mKRu4XUVUkL+bAzjPvWFSTjBySvY2UoKc4xbtdpXPNhOskayL0kAb33A2P06fpXlKanBTXHMyrwlTm6cv7bokVsNIUBG4ZxSThc5uYQWtmObmBe4/tYwdg46kbZA7dRRbRwGtWmu9ff8nS7I2m7qhVf/lf2f28jc7S5SVFkjYMjqGVh0YEZBH6VRnSnagCgCgCgMZ+07lNrOV+IWyloJDm5iUfIf7ZRjod9Xuc98rYbPxzw08/peq+5Bx2DWIhl9S0f2K5FKGUMpBBGQR3rsoTjOKlF3TOTlFxbjJZnusjwKAn8p8yf7LmdymbWYgzhR5oyNhKuNyPzL+o755va+z7Xr013r7/AJ8+Zf7Lx1/6NR9z+348jcradXRXRlZGAZWU5DKdwQRsQRvXPl4daAKAKAKAKAKAKAKAKAqt/wA8RLcPbQRS3EkRAmZNIjhzvh5JGUE43wueh7jFZxhKWhjKajqZlzJDcSmC/c4uJiwEbbKIt3jg6DBCamLMM6varHAwnCacNeXPs8vUqNqTpzpNVF1brPl2+fDkeracOoYAj1B2KnuCPUV0UJqaucjUg4S3X6e6OtZmAUPRLykcQtF/ZSyJ/JiR+xqDgMqbh/i2vUsNp51VU/yjF+n8DqpxXBQHwih6Xn7IZT8HJASSLed40z+Rgsqjqegkx9AK47F0lSrSgtPjO+wNZ1sPCo9Ws/DIvFRyWFAFAKOM8z2lqQtxOiMdwmcufoi5Y/oK9jFydoq/ceOSirt2M25k54nmuGFrJIlp4YXDRoutsnUw1KZACpUb6eh23zV7s7Ze9d4iGXDO3osymx20lFJUJZ8cvvoZ1g2b/wD2zn/wmP8A/J/795+eBqf+E/8Atf4fztg5YyH/AIi/7l+V87HwNW6dysPtAfCKNXBZvss5kNrOOHzMTDLk2rH8Dbloc+h6r77b5243aeC/b1Lx+l6fg6vZ+L6enaX1LX8mw1WlgFAFAFAFAFAeXcAEk4AGST2xQGcmK44gYWlnmiinzMIYm8PTAMaEkZDrMkmtS2TpADgAEBqoMXtaUZTVPRZePPuVvOz0yNsafMax8vG1Gq0uJ49I+SWZpIcDuyyliABvhGQnAGR1EOhtnEKXXs13e1v57mZOmip/ZZNrs5Q2WdbmZZGYYMjEhixU7jIYAg+ldvhJqdJNFVXd5XTHnNFmZICVGXjIkUeunOoD3ZCyj3YVMhPckp8vj9CJWpdLTlT5r/XqZxFYTFAgm+76pIh0uo6qCMFXGMDqu37Wao1XFRUurwayfZzT9Dn5YiipObh1uKeafPimn5jiLOBqxnAzjpnvipsb2z1IErXdtD1XpieOW+Rzdw3lxAxjukuWELHOmQBELRuCcFGY4z+Ejr1FcriK0qOKlKD4nbYShCvgYQqLK3+mjhw678VNWkqwJV0PVHU4ZW9wa6PD141qanE5LFYaWHqunL/a5kqt5GCgGnKnN8di8izxyCCWRC1wBmOJyoXTLjdQQE82/wA3tXM7Vj/XuuSOx2HO+FSfN2+d9zWXkAUsSAoGSSdgBvkn0qsLkp9t9oMczN8NbzSxqcGU6UUnAOFDsHOxBzpA3qNVxdKlk35EinhalTNIrX2m81XLWb+HHJbxq0RkkEoDspZg6r4eSFxo82QdyMYr3D42hUqxi72evzuPK+ErQpyktVoUq1tkQZjUDVuSOre5PU/U19Go0aVKP9NJLsOCq1qlR/1G33netxqPE0QdSrDKkYIrGcIzi4yWTMoTcJKUdUIrO5No/gytmMgmJz7dUY9M+n/qMVNGq8FPoKr6v9r+z+3xKyq01i49NTXW/uX3X3HyMCAR0O4/WrdNNXRWNNOzPVenhE4nbGRPKdMikPGw2Kuu6kHtv396iY3DLEUXDjw7/noScJiHQqqfDj3G2fZ5zMOIWUcx2lHkmX8sifNt2B2YDsGFcO007M7FNNXRZa8PQoAoAoAoBfzBbPJa3EcZw7wyKh64ZlIBx9TRARcI4ik5tpoh93LbswPpgxYU79Rqb/SfSuEq03TUoy1T/JKTuMeLWxkgljU4Z43UH0LKQP8AjWqlJRmpPg0eszPljiSw3rxnaO9+9i2+WWMaZo29G2yc9CCOtdp+n8Q+idCescvDVPua07jnqO90e5LWOT+xfK6IyKVzBwz4d/EX+DI24x/CZu234GPTPRjjowAm4PEbj6OWnD8fjy5FRtLBb6daCz4r7/nz5kCrYoCMZ2eVbe2Xxbl+iDog7vKR8qDIJ7ntUHF46FBW1ly/JZYDZ1TFSvpHi/x8yNk5Y4KtnbRwKdRXJd8Y1uxLO5HbLEnHYYHauWlJyk5S1Z20IRhFRjoskZ1z1w4QcRZlGFuYhIRjbXEQjkfVWjz7irjY1TrSh4/PQ5/9QUurCp4fdezFNX5y55sle4Om2UPvhpCcRp65b8RH5VyemcZzUGtjYQyhm/Tz+xZ4bZlSpnU6sfXwX39ztzYsUECWRZgkzq15caM+HGWALvpGxcroQeiH0qjxNSTvfNvU6jC0owso5JafPVmt38SzWkixEFZIWVCmCCGQhSvYjBGO1QCeZxa3X30ch2S6iXGdsSIC4GDg5ZGP/g1zMo9Rx4xfp/D9zoIy6yfBr55r2Gt3bLIjRuNSOpVh6gjBrTGTi00bpRUlZmXR2z2kxtJjkDeB/wC0T0/xL0I/5bn6Z+n9qxxNJUpPNafjw4dncfPdubNlh6jqRWT1/P57e8nV0hQHiWQKCzEADqT0FYznGC3pOyPYxcnuxV2dbnl8zcKur+eJvCVP6MhyGcsQvxDYGQig5UdCASdsVyW0to/uXuQ+levb2fLnUbPwH7db0vqfp2fPA4WmNCaTldIwfUY2rq6Nujju6WVjmat9972t2da2GAUAx+zzjHwXExGxxBe+Qjssw+Q/5slfct7Vym2cL0dXpI6S9/5/J0uycRv0+jesfb+PwaJxHmSaUn4QxpH2lkUvr65KIrqAvTDEnVk+XGC3K19oxpy3Yq50lHAymt6TsKo+Zr2Bvv5YJUUa2xCyu0a4EhGl286AgjAIbVjAyCMae0VJq8bLR/YyqYHdTs+38miqwIBHQ9KsyvPtAFALJZJxdRqFBt2jkLvkZWQGPQuMZ06de++/XGBkCnzxNZXrQhdUU7Nc2o9JQD8RAMtjLqzSJ0UF29KotrYVf9ZccpfZ+D1NtOXAt0EyuquhyrAMpHcEZB/lXMyTi7M3FG5y5Vt55pBgxTPGJYpFkZFSSIkPMwBCllVo9yNRA2IxkWeDxdSklNcHZ5Z2eaSeuqfczVKnFyvbPmQeA82lNMHEQYJlAHiuNMUxwDlXIAV8EFkOMHIwDlR3GFx9KvHJ5/PnsVtXDyi7rQaX/EWlcwWqRXbFSJIvExpUg5LuFZFDDYK2M59M4kVaqj2mNOk5dgh4ZyTcXNyI5PjLW2VSXVhHnPZEnV2Ljfrjopyc4zjUx9Vx3Yyfzt1NdPZmHU3NwV/Ty0NR5d5ctrKPw7aIIDux6s59XY7k/WoJZJWGtAZheWHxd9e/EllkidUhCkApCUDBlBBBDvqJJB3TH4Ridg5ON5RdmQcbTjUSjNXWvyx9h5Nts5lDz+0r5X/QoCH9QakzlOf1yb+ctCLSo06X/Til7+bzLBGgUAKAAOgAwB9AK8NhB4q8EMEzzhREQTLqGQwIC4I/ESMKB9AO1Yysk2zKN21YXcmcHuBa29vJcywxKjHwoyA7ZYlkeXd1CaggCEHbOo7BeLxm2JK8aK8fa3xlvGnzEnPHKqWkZktbmSFkCyFJJGkWRYmBYqsjE60OGGCMjbG5NacFjJVp2qRvfK6VrX7uD/k270o6Mf8AC73xUzjS4OmRPyOOq79uhB7qVPQ1rqQ3X7F1CW8vcqfMtu95DqkHhxYaSFsYKBBtLM5B06s6gg0+UHLZ2qbhqn7eonB9ZWv+F3c+fAh4iHTwakss/j/HIS2ttequmS1mlcEKGhQsrEhSNRx5DhhnVgdfQgd7gtv06lDenquXH8fLcjisXsSpCtuw07eH5+XL5yj9mTs6XHEypKkMlqu8aH1lb+sYeg8u3cHFVmMx9XEvrZLkWOFwVPDrq5vmaddWySI0cihkdSrKehVhgg+xFQiYfnOCza1muLJyS1vIQpPVo280bfqpH0yK6vY2I6Sj0b1j7HM7WoblXfWkvcl1clUFALFQ3MraHZY7Yq7OmdRfOwTTudIDE6SCTgDBINcd+oNqLeVCn49/8fNDqth7Oe660/Du/n5qarZxaY0XOrCgZHQ4Hbc7fqa4CTu2zt4qysLeNygSAnokE7tnoFAQb5233/kfSttJXj4r7mqo7PwZf+UNXwFp4nz/AA8Wrp83hrnpt1rpznhvQBQBQFY+0Lhck1qJIBm4tpFniGSNRj+ZMjs6FlwdjkZrXVpqrBwfHI9TsxZwTiyLodWzaXZ1wuT/AApJTlon9Az5K+jlk28gPGVqLd4v645Nc0uK7lr2Z8yQmOuM8LW4QKSVZWDxuACUcZwwB2OxIIOxDEd6j0qrpyv4Nc0etXKvxHlq4nhKyLCJIWWSFtRdJZI8kao3UaFkLNr3djrOWIUZsKGNp0KqnG9uKtw77524aLsVzFxbRd+Xlh+Hja3iWGN1DCNUChdQyQVAGGHQjGciuuTTV0RxjXoCgCgKZz6qrccPkxgmdoiwOCQ8MpCEjcguqnT0yo9q20HaaNVZdRnerEgCTjfNFvbMI2bXMxwkEfmkYnoNI+XPq2BWqrXhTi3J6GyFOUtBTxPhcrmOfibxxR5Gi31jRGfEiGZHzplk8MvgYwPw5Ncpi9sSxLdOgnb3yfpexY0sOqeb1LXytFI+biVSgb+FGwwyq4VnLjJwXkGQp3ChehJAoMS4x6kXfm+69rdy83fsJC5lW+0DiXiPdKpJW2tJFcK+CxlCl8K40SCMLDqU7gXII8wAabgae7GDespK2XLTTNXzt/5eV7YyZw4Ve6olnRGV0AjuYSp1goPy4yXXqNvMpIxnGJVak4TdOXg/nxMtqVRSipx8UT4uEwuqYZniGGRNZMe26+XuBsQGyBgYAxWl1ZpvnxfE2qnFpchkZ2hJni+dV3GcCQLvof8AfDEHTqJHUg7MLiJUpq2nFfOJrxNCNSL58GXnh16s0Uc0e6SIrr9HAYfsa6QoSRQGQfbVwvwbm1v1Gz/0eY/XzRn9myfZan7Nr9DiIt6PJ+P8kLaFHpaDS1Wa8Crk4612jaSuzkVmLonkvJDb2Z9PFnHyRKfQ92O+AP07kc1tjbtOhTcKTu3xX2/PDvOg2VsapWmpVFZLg/v+OPcXQ8vrB4Cwxu8UYA0qyh9StqDksQCp1OHGfxDAPb5907nvOTs38/Fjueh3LKKyXz83HXirb24MreWNFDNg74AGw6kk9B1JIrRZ1J9XibrqEM+Ag+EkupFtiMT3mGmXvb2qN8p9yGKe7yPjYDFlhKKnNNfTH1fz0sV+Kq7sHf6pei+fc2hFAAA2A2FXBVn2gCgCgCgM64twluHPKyxGfhlwWM8AUs1sXzqkjUbtCerIPl6juKq9oYDpv6tLKa9f55Pz7M4StkydY8SaGNGV/i7RiojlQ6pE1EKA4H8VQfLrXz9AysdT1zc6SnJprdnxT08OXdpyayRuvY63vN8KRh0WWQlNaqIpF8ukvqZnUBRpVjg+Y6W0hiMV5DBzcrNpcNV3cPnNpDeQ65UtzHb4Y5JlnfPqJJpHBGO2GGPbFdhg2/28L8l7ZEeWo4qSeBQBQCrmXgMd7AYZCy+ZXV0IDxuhyrISCMg/sTROw1M04pyxeXLSpFfTyLDLpILJCkoA8yB4Y8hlbY5UqdsYOcVmO2vOjUdNvhrbNd6urrxMVh049XJ9uZM5V5BMTq0scMMaMH8ONmkeV1OpTNK6qdKsAwUdTjcAYPP18XvXe+5SeV2rJX1tFN5tZX/2Y0MHKM+kqS3mtOCXgaHVcTxBxnjh1m1tCHuiN+624OD4k3pscqh3Y47ZIlUqHV6WplH37F93w9DFvghA/AYprmGwh1SRxMJ713y3mB1qCSNIkmYkuBjKZ26VebKpzqydeastI/juXA1zaWSHvOnK8jv8ZY4F0oAeM4CXSD8Dns4/C56dDsci4r0I1o7shRrSpSuipcMvxIXa3ysgP31pL5WRsnUQPwMevdWI/CSzVRVqUqb3ai7n8/2u3JFxSqqa3qfivnx+p24u89xELeCJ0luD4WZAMRhgS7MUYg4QN8pO+KzwlBTrJN3SzyPMVWcaTy1yNQ4ZZrDDHDH8kSKi+wQAD9hXQFGSaAW8w8Dhvbd7e4XVG+M4JBBUgggjoQR/2KAyjnD7MI7eITvczzqJI0MLkKr+I4jALIBpwzKdWOin1BGzF4yvUpvem9PmRrw2FoU5rdgvnaWSxso4UEcSKiDoqjA/9/euQnOU3eTuzqYxUVaKC9vEiQvI2ldh3JJPQKBuzE7AAEmvIwcnZCUlFXZXLyeR5ULRNJOcm1s1IyDgjxrjfSCN9ydKDpltxOoUXPqU9P7pfZfM+4h1qyh1p+C+7+Zd5onJnLPwiM8rCS6mw08g6ZAwEj2BEa9Bnc7k9cC7p0404qMdCpnNzlvSLJWZgFAFAFAFAFAVbiPJELOZbaSS0lLamMJGh2/NJC4MbHvqwDnvWmth6VZdeN/nPU9Ta0IFryE/yz3ZaEBVWOGFYvIqeH4bPqY6dBI8ugjU2CMjGiGz6MZbzV+Ob7b3Pd9l2jjCgKoAAGABsAB0AHpU0xPVAFAFAFAZ9yheNGbrxt42vLkrJ2jIlZfDk7jYBlY7EPjYhdXKbXhv4h7uuWXPLVe1vHnbfT0LRNfRrjU6jPQZyW9lA3Y+gGSaqVTk9EbLla4zxTJUTGaMNnw7WDJubjGfMxjOqNNuzLjbW4yUE/DYaU3aklJ8W9F56vwfYuJhKXMkcK4RdNGY4YY+GwkknGmSds9WIX7tGP5i0h9RnpcUtkb0lPES3ny4f68jW6nIs3A+Cw2kfhwLgFi7Ekszu3zPIzbsx7k1cpJKy0NYwr0CLmHlC0vCHmjxKvyzRkpKvph1wdsnY5G52rxpSVmeptO6PvAOWI7Vi/iTTSadOuZgSBnJChVVRnAyQMnSMk4rCnRhT+hWM51Zz+p3HgFbDWFAFAQOPcIju7eS3mBKSDBwcEEEEMp7EMAR7gUBm11PcQNJbyPCrQ4zcSkqHRgCkvh7A5OpG84GqNvXAosThY0qnFp6Je1/4LnD4mVSHBNat+9v5I/CuHzXcge1VpDuPjrhcRRg7H4aLy6zjI1KADtqc1vo4Ocl1+rHktX3v54GirioxfVzfN8O755micrcrxWStpLSTSHMs8m8kh7ZPQKOgQbAe+SbSMIwVorIr5ScndjysjEKAKAKAKAKAKAKAKAKAKAKAKAKAzD7R+JPwqeGa0A/pk2Jo3yY2YBR4igEFXxgEg4OBkE71Ax2BpYiO9LVLVGUZNC625vne5t7dFihFzLpeSJPONidS6yy6vdlaq3C7NpVZddt27TNzaNP4RwSG2DeEvnfGuRiWkkI6GR28zY7AnAGwAG1X8IRhFRirJGoY1kAoAoAoAoAoAoAoAoDjNao5UuisVOVLKCVPqueh+lAdqAKAKAKAK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" name="Picture 2" descr="http://www.activityvillage.co.uk/sites/default/files/images/romania_flag_printables_av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1214422"/>
            <a:ext cx="490183" cy="33393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85860"/>
            <a:ext cx="1221413" cy="101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143248"/>
            <a:ext cx="962285" cy="87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929198"/>
            <a:ext cx="1018115" cy="89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9586" y="1142984"/>
            <a:ext cx="1037569" cy="89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86710" y="3000372"/>
            <a:ext cx="104151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86" y="4857760"/>
            <a:ext cx="1014404" cy="93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285720" y="2214554"/>
            <a:ext cx="76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happy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285720" y="4000504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sad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14282" y="5857892"/>
            <a:ext cx="79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scared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8001024" y="2071678"/>
            <a:ext cx="85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excited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7929586" y="3929066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tired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8072462" y="5786454"/>
            <a:ext cx="7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angry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356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Emotions 2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14507" b="7596"/>
          <a:stretch>
            <a:fillRect/>
          </a:stretch>
        </p:blipFill>
        <p:spPr bwMode="auto">
          <a:xfrm>
            <a:off x="214282" y="1428736"/>
            <a:ext cx="8736016" cy="47350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8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Pets</a:t>
            </a:r>
            <a:endParaRPr lang="en-GB" sz="32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5536" y="1196752"/>
          <a:ext cx="8352930" cy="277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86"/>
                <a:gridCol w="1670586"/>
                <a:gridCol w="1670586"/>
                <a:gridCol w="1670586"/>
                <a:gridCol w="1670586"/>
              </a:tblGrid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like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Lubię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gosto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man </a:t>
                      </a:r>
                      <a:r>
                        <a:rPr lang="en-GB" dirty="0" err="1" smtClean="0"/>
                        <a:t>patinka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Îmi</a:t>
                      </a:r>
                      <a:r>
                        <a:rPr lang="en-GB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love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kocham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amo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Aš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myliu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Îmi</a:t>
                      </a:r>
                      <a:r>
                        <a:rPr lang="en-GB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don’t like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 podoba mi się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Eu não 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Man </a:t>
                      </a:r>
                      <a:r>
                        <a:rPr lang="en-GB" dirty="0" err="1" smtClean="0"/>
                        <a:t>nepatinka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Nu-mi place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</a:rPr>
                        <a:t> hate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Nienawidzę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odeio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Aš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nekenčiu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Nu-mi place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687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2687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268760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365104"/>
            <a:ext cx="1414463" cy="10620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293096"/>
            <a:ext cx="1728192" cy="11775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4221088"/>
            <a:ext cx="1439863" cy="11160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 l="13472" r="16925" b="6810"/>
          <a:stretch>
            <a:fillRect/>
          </a:stretch>
        </p:blipFill>
        <p:spPr bwMode="auto">
          <a:xfrm>
            <a:off x="5364088" y="4293096"/>
            <a:ext cx="1439862" cy="1206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5786438"/>
            <a:ext cx="1539875" cy="10715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5777880"/>
            <a:ext cx="1440160" cy="10801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 l="14999" t="13329" r="22501" b="10033"/>
          <a:stretch>
            <a:fillRect/>
          </a:stretch>
        </p:blipFill>
        <p:spPr bwMode="auto">
          <a:xfrm>
            <a:off x="3995936" y="5799138"/>
            <a:ext cx="1152525" cy="10588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5634038"/>
            <a:ext cx="1631950" cy="1223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 l="19125"/>
          <a:stretch>
            <a:fillRect/>
          </a:stretch>
        </p:blipFill>
        <p:spPr bwMode="auto">
          <a:xfrm>
            <a:off x="7236296" y="4293096"/>
            <a:ext cx="1441450" cy="11874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/>
          <a:srcRect r="14815"/>
          <a:stretch>
            <a:fillRect/>
          </a:stretch>
        </p:blipFill>
        <p:spPr bwMode="auto">
          <a:xfrm>
            <a:off x="7236296" y="5733256"/>
            <a:ext cx="1435873" cy="11247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979712" y="573325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budgie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43608" y="573325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mouse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23728" y="5157192"/>
            <a:ext cx="97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hamster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07904" y="4437112"/>
            <a:ext cx="47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cat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51520" y="508518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dog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596336" y="522920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guinea pig</a:t>
            </a:r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12160" y="4293096"/>
            <a:ext cx="75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rabbit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4088" y="556203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fish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244408" y="6488668"/>
            <a:ext cx="7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horse</a:t>
            </a:r>
            <a:endParaRPr lang="en-GB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707904" y="5805264"/>
            <a:ext cx="45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rat</a:t>
            </a:r>
            <a:endParaRPr lang="en-GB" b="1" dirty="0"/>
          </a:p>
        </p:txBody>
      </p:sp>
      <p:pic>
        <p:nvPicPr>
          <p:cNvPr id="35" name="Picture 2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8344" y="1268760"/>
            <a:ext cx="576064" cy="391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092280" y="1052736"/>
            <a:ext cx="1872208" cy="3456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Town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1628775" cy="11318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268760"/>
            <a:ext cx="1381125" cy="12334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124744"/>
            <a:ext cx="1673225" cy="12557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140968"/>
            <a:ext cx="1325563" cy="1003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996952"/>
            <a:ext cx="1217166" cy="106592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268760"/>
            <a:ext cx="2482850" cy="1160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924944"/>
            <a:ext cx="2016125" cy="13446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0" cstate="print"/>
          <a:srcRect t="41803" r="19048"/>
          <a:stretch>
            <a:fillRect/>
          </a:stretch>
        </p:blipFill>
        <p:spPr bwMode="auto">
          <a:xfrm>
            <a:off x="2555776" y="3212976"/>
            <a:ext cx="1632642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940152" y="2276872"/>
            <a:ext cx="73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hotel</a:t>
            </a:r>
            <a:endParaRPr lang="en-GB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23528" y="4077072"/>
            <a:ext cx="162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</a:t>
            </a:r>
            <a:r>
              <a:rPr lang="en-GB" sz="2000" b="1" dirty="0" smtClean="0"/>
              <a:t>etrol station</a:t>
            </a:r>
            <a:endParaRPr lang="en-GB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987824" y="4077072"/>
            <a:ext cx="802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shops</a:t>
            </a:r>
            <a:endParaRPr lang="en-GB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644008" y="2996952"/>
            <a:ext cx="92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airport</a:t>
            </a:r>
            <a:endParaRPr lang="en-GB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172400" y="1628800"/>
            <a:ext cx="64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flats</a:t>
            </a:r>
            <a:endParaRPr lang="en-GB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483768" y="2204864"/>
            <a:ext cx="1038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hospital</a:t>
            </a:r>
            <a:endParaRPr lang="en-GB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971600" y="1340768"/>
            <a:ext cx="900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church</a:t>
            </a:r>
            <a:endParaRPr lang="en-GB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596336" y="4005064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house</a:t>
            </a:r>
            <a:endParaRPr lang="en-GB" sz="2000" b="1" dirty="0"/>
          </a:p>
        </p:txBody>
      </p:sp>
      <p:pic>
        <p:nvPicPr>
          <p:cNvPr id="1028" name="Picture 4" descr="http://statics.192.com/estreet/original/large/2135/213586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7" y="5013176"/>
            <a:ext cx="1440160" cy="108012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83568" y="6021288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bank</a:t>
            </a:r>
            <a:endParaRPr lang="en-GB" sz="2000" b="1" dirty="0"/>
          </a:p>
        </p:txBody>
      </p:sp>
      <p:pic>
        <p:nvPicPr>
          <p:cNvPr id="1029" name="Picture 5" descr="Clipart"/>
          <p:cNvPicPr>
            <a:picLocks noChangeAspect="1" noChangeArrowheads="1"/>
          </p:cNvPicPr>
          <p:nvPr/>
        </p:nvPicPr>
        <p:blipFill>
          <a:blip r:embed="rId12" cstate="print"/>
          <a:srcRect l="8598" r="32190"/>
          <a:stretch>
            <a:fillRect/>
          </a:stretch>
        </p:blipFill>
        <p:spPr bwMode="auto">
          <a:xfrm>
            <a:off x="2339752" y="5013176"/>
            <a:ext cx="2052910" cy="116703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987824" y="6093296"/>
            <a:ext cx="943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market</a:t>
            </a:r>
            <a:endParaRPr lang="en-GB" sz="2000" b="1" dirty="0"/>
          </a:p>
        </p:txBody>
      </p:sp>
      <p:pic>
        <p:nvPicPr>
          <p:cNvPr id="1031" name="Picture 7" descr="http://www.mccolorado.com/mcstateimages/operators/1000005371/BELMA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5013176"/>
            <a:ext cx="1732800" cy="1152128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148064" y="6093296"/>
            <a:ext cx="128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restaurant</a:t>
            </a:r>
            <a:endParaRPr lang="en-GB" sz="2000" b="1" dirty="0"/>
          </a:p>
        </p:txBody>
      </p:sp>
      <p:pic>
        <p:nvPicPr>
          <p:cNvPr id="1033" name="Picture 9" descr="http://cdn2-b.examiner.com/sites/default/files/styles/image_content_width/hash/4e/e3/4ee3b46dfdb1276c24e8366c93295550.jpg?itok=9rNnszL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0272" y="5013176"/>
            <a:ext cx="1790969" cy="1192114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7596336" y="6165304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pub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xmlns="" val="293145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11540071-london-skyline-with-text-city-Stock-Vector"/>
          <p:cNvPicPr>
            <a:picLocks noChangeAspect="1" noChangeArrowheads="1"/>
          </p:cNvPicPr>
          <p:nvPr/>
        </p:nvPicPr>
        <p:blipFill>
          <a:blip r:embed="rId3"/>
          <a:srcRect b="16101"/>
          <a:stretch>
            <a:fillRect/>
          </a:stretch>
        </p:blipFill>
        <p:spPr bwMode="auto">
          <a:xfrm>
            <a:off x="0" y="5286388"/>
            <a:ext cx="3769863" cy="15716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786" y="1142984"/>
          <a:ext cx="7358115" cy="4196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623"/>
                <a:gridCol w="1471623"/>
                <a:gridCol w="1471623"/>
                <a:gridCol w="1471623"/>
                <a:gridCol w="1471623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old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stary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velho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senas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vechi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new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nowy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novo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naujas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nou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modern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nowoczesny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moderno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modernus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modern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ancient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starożytny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antigo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senovės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antic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big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duży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grande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didelis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mare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mały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pequeno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dirty="0" smtClean="0"/>
                        <a:t>mažas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mic</a:t>
                      </a:r>
                      <a:endParaRPr lang="lt-LT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fun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zabawa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diversão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malonumas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distracţie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boring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nudny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chato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nuobodus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plictisitor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strange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dziwny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estranho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keistas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ciudat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002" y="121499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Portugal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21442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Lithuania 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21442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156" name="AutoShape 12" descr="data:image/jpeg;base64,/9j/4AAQSkZJRgABAQAAAQABAAD/2wCEAAkGBxQTEhUUEhMWFBQXGR4aGBUYFxseHhwZGRoXHBgcHBkZHCgiHB8lHRwXIjEiJSkrMC4uFx82ODMtNygtLisBCgoKDg0OGxAQGzgmICQ0LDQsODcuLy83NCwsLCwsLCw0LDQsLDQ0NCwsLCwsLCw0LCw0LCwsLCwsLywsLCwsLP/AABEIAOYA2wMBEQACEQEDEQH/xAAcAAACAwEBAQEAAAAAAAAAAAAABQMEBgcCAQj/xABIEAABAwIDBAUHCgMGBgMAAAABAAIDBBEFITEGEkFxE1FhgbEHIjJyobLBIyQzNEJSYnOCkRRD0TVTY8Lh8BUlRJKz8RaDw//EABoBAQADAQEBAAAAAAAAAAAAAAADBAUCAQb/xAA3EQABAwICBgkEAwACAwEAAAABAAIDBBESIQUxQVFx8BMiMjOBkaGxwUJh0eEUIzQk8WJyglL/2gAMAwEAAhEDEQA/AO4oiERCIhEQiIREIiERCIhEQiIREIiERCIhEQiIRFlNrPKBSUJ3HOM1Rwp4vOff8XBg59wK5c9rRcldtY5xsAuey+UTFZHl7BTwM+zC5pky/E8EXPKyzn6TjBsBdaDNGyFtybKWDylYo304aOTP7PStNu8lejScW48+K8OjJd48/wBK63yt1Q9LDGu7WVQ8DGpRpCA7fQqI6PmGz2V9nliiH0tBWN9Rsb8/+8fupW1cLtTgonUkzfpKe7MeUeirphBC6RsxaXdHJGWnIXcCcxcc1OCCLhQOBBsVr16vEIiERCIhEQiIREIiERCIhEQiIREIiERCIhEQiIREIiz+1W2VJQN+cSeefQhYN6R3Jg05mw7V4SBmV61pJsFy3H9uK+tu1hNDTn7LDeZwz9J/2L5ZNz1zKzZ9ItbkzM+i0oNHOdm/Iev6SGjoY4gQxtr6nUk9rjmVkSzPlN3la8ULIxZgVlRqRCIq9bWsibvSODR7TyGpXccT5DZguuJJWRi7zZLd+eo9G9PEftH6Rw7B9kdqtWhg19Z3oPyq15p9XVb6n8LSeTWgjhxelEYteOe51JO6NTx4q/o+Z8uIuO75WfpCFkWEMG/4XfVpLNQiIREIiERCIhEQiIREIiERCIhEQiIREIiERCIqWM4rFSwvnneGRMF3OPsAHEk2AA1JRFxbaHywyVTnRUb20cOhmksZXD8A9FnHM3OliFBPK5g6rSSrEETXnrOACzlAIA4vbK2WR2bpXSB73HrLibrDqH1EnbBA4Gy3KdkEY6hBPEEpkFUVpCIvL3hoJcQANSTYDmUAJNghIAuUnfi75SWUrd7gZXZMHL7x/wB5q6KZsYxTm322qmal0hwwC/32KeiwdrXdJI4zS/fdw9VugUclSXDAwYW7h8ldx0wacbzidvPwEzVZWVe2KP8Azqh9Wf8A8RWrozbxHsVl6T1Dx9wu8rZWKhEQiIREIiERCIhEQiIREIiERCIhEQiIRF8JRFz/AGn8qcEJMVE3+MnGR3DaJh/HLoeTb6WuFFLOyMXcVNFA+Q2aFzLF5KiueJMQm6Wxu2Bl2xM5N4ntOfXdZE+kXOyjy91rQaOa3OTP2Xw0MRFjGy3qj+io9NJrxHzV/oo9WEeSgfgtOdYWdwt4LsVUw+oqM0sJ+kKAbOQD0WuafwvcPipP502038Ao/wCDDsFvEpZVxhrjHTTVEkv3Q+7G+s4iw/dWo3XGOZrQ3hmeCrSNscELnF3HIcVWw2J89S6GqeZBGCd2+RILRwtfVSTOZDCJIRbEooWvlmMcxvh/S2EcYaAGgADQAWAWOSXG5WwAGiwXpeL1QVlWyJu9I4NHbx7AOJXccb5DhaLriSRkYxONlrvJpszUyVkVdLCYIY2PEYkuJHmRtt7c+y219f8A1vUdKYRmcysKsqumOQyC7ArqooREIiERCIhEQiIREIiERCIhEQiIREIixe1flJpaRxijvVVP9xEQbH/EfowdepHUuHyNYLuKkjjc82aFzHHsarMQv/Fy9HCdKWEkNt/iP1fwy0yyWTPpInKPz/S1YNGgZyeX7VaCFrGhrGhrRwAsstznON3G5Wo1oaLNFgpF4vUIip4hiUcI885nRgzceQU0MD5T1R47FDNOyIdby2qj0E9R9ITBF/dtPnuH4jwHYp8cUHY6zt+wcFDgln7fVbu2nimlJSsjbuxtDW9Q+PWVVkkdIcTjcqzHG2MYWiwWewcf8wqPVPvMWhUf44+dhWfT/wCuTnaFpnOAFybAcSswC+QWmTbMrN4ttW1t2wDfd977I/r4LSg0c52cmQ3bVmz6Ra3KPM+i7lsR5PKemDKiUmqqiA7pZALMuAbRs0ZbrzOuY0WxHE2MWaLLHkle83cbrdKRRoREIiERCIhEQiIREIiERCIhEQiIREvxvG4KSIy1MrYoxxcdexoGbj2AEoi4ntxtzVYl8lQ9JS0me9I47rperIecG65A53z6hTmrYojYm53BXIaKWQXAsN5WUoqCqgbux/w5bycCeZGves2SanlN34r+C0o4aiIWZht4qyaurGtOx/qyge8oujpjqeRxCl6SpGtgPA/lev8Aisg9KllHq7rvArz+PGezIPUL3+Q8dqM+hXh+0cTfpGyx+vGQuhQyO7JB4Fcmujb2gRxChZictTcUzejZoZn/AOVvX/vJdmnjgzmNzuHyVyJ5J8oRYbz8BXsOwhkR3s3yHWR2bj/RQTVL5MtQ3BTw0zI89Z3nWmCrqdCIsOzF2wVVQ8tLrlzQAeO9xPVktw0xmp423tq9lhipENRI4i+v3VplFU1hDpiYoeDdL8m8eZ7lEZYKXKMXdzt+AphFPVZyGzeeblMsTwyOGklbG0Dzc3ak2I1KrQzyS1DS87VYmgjip3Bg2Lc4P5S8Qjija+lp5Q1jRcSPY42AAJ3gRfr7VoDSMINjfyWedHSnMW801p/K7Ll0uGSDr3J2Oy7AQFKK6A/V7/hRmhnH0+35VqPy00QcGzw1UBPF8bSLdfmvJ/YKdkrHi7TdV3xPYbOFl0tSKNCIhEQiIREIiERCIhEQiKCtrI4WOkle2ONubnvcABzJRFzHaDyrmS8eFxdJwNVKCIx17jMnPOvUL8Cqs9XHFrOe5WoKSSXUMlg5qZ80nTVcr6mb78mjexjB5rRyCx566STIZDnatiChjjzOZ52K0qauIREEoiUS4uXkspW9K7i8/Rt5u+1yCttpgwYpjYbtpVR1SXnDCLnfsCrYhg46GWSZxllDHEE+i3L7LeClhqT0jWRjC248eJUUtMOjc+Q4nWPhwCm2QHzVnN3vFcaQ78+C70f3A8fdOlSV1U8RxKOAXkdbqbxPIfFSwwPlNmBRTTsiF3lZmXEamsJZA3o49Cb2/wC53wHtWo2CClGKQ3POofKzDPPVHDGLDnb8JxhGzkUNnO+Uf946DkPiVTqK6SXIZBW6ehjizOZTpUldS7aH6tL6v9FYpO/bxVer7h3BWzK1jA5xDWgC5JsNFDhLnWAuVNiDW3JsEs/4hLPlTN3WcZ3jL9DePMq10McOcxudw+SqvTSTZRCw3n4Cp43hLI6aV2b5DYmR2bj5w/YclNTVL3ztGobhq1KGpp2MgcdZ3nXrX6sW4sNCIhEQiIREIiERCIhEXM9vPK9T0b3U9MBPUNO64k2ijdx3nDNxHFre0XBFl4TkugM7FcxrsZ/jXiSurGzu1bFvBsTNfRjyB6rnM8Vk1E9S7JrSB6rWp4KZubnAn0V6KZhHmuaR2EfBZTmuGsLUa5p1FS2XC7QvV4l2IYxHEdwXkkOkbMzft6lYipnyDFqbvKry1LIzh1u3BVRh8s+dS7dZwgYffdx5eCl6aOHKEXO8/AUXQyTZzGw3D5KcQxNaA1oDWjQAZKm5xcbk5q41oaLAZKrjX1eb8t3gVLTd8ziFFU9y7gfZUNmJmso2Oc4NaN65Jt9pysVrXOqSGi5y9lBROa2mBJyz91Uq9onyu6OjYXH75HtAOQ5n9lLHRMjGOc2+3PwoZK18hwQC/wB+flJ8Uwl8ckPSv33yu87XLNotc66q7BUtex+AWDdXqqc9M5j2Yzcu1+i3kUQaA1oAaNAFgOcXG51rea0NFhqXteL1Q1dWyJu9I4Nb2/AcSu443SHC0XK4kkbGMTjYLJ4jjUlUTDTxndORJ1I7eDQtaGljp/7JTnz5rKmqn1H9cQy58k5pcFLiHVLulcNGfYb3cT2lUn1QbdsIsN+0q4ylLiHTG53bAnACpq4le1P1WXkPearVD37ediq13cO52r9OL6RfNoREIiERCIhEQiJFtPtdSUDb1MoDj6MTfOkf6rBn3mw7V4SBrXoBOpcp2j23rq67I70NMeDTed47XDJgPUM+0hZ0+kWNyZmfRaUGjnuzfkPVZ+hwuKEWYwDrJzJ5krJlqJJTdxWrFTxxCzQpJaKN3pRsdzY0/BcNlkbqcfNduiY7W0eSrvwOnOsLO4W8FKKuYfUVEaSE/SFRrMNpoG3Lnx9QbI65PYL5qeOeolNgAeIChkggiFySOBKSYi2oYzpGvlZG4hrWvkJeb3zP3R2K9CYHOwEAuGeQyVGYTtbjBIByzOa1uHYbHCLMbYnVxzJ5lZE075TdxWvDAyIWaFcUKlXwlEWa2g2hj3XQx/KOcC0kaC+WR4nktOkon4hI/IDNZlXWswmNmZOSo4TszJIG9O5zIxoy+eeuWjfFTz17GE9GLnfzrUEFA94HSmw3c6lraOkZE3djaGjs49pPErIkkdIcTjda8cbYxhaLJBtZ9NS+ufejWhQd3Lw+Cs+v7yLj8haV5tcnIdazALrTOSz2I7TDe6Omb0shyvbze62bvBaMNAbY5jhCz5q8XwQjEUhr6KYzwipdcyOGV9AXAWyyHcr8UsQieYRk2/ss+WKQys6Y9q3ut1S0rI27sbQ1vUPj1lYUkjpDicblbrI2xjC0WCmXC7XiWQNBc4hoGpJsF61pcbDWvHODRc6lLg+zVTio3IYzHSkjfqpAQCAQSIm6vPbplmQtijoXMcHvOe5ZFXXNe0sYMl+hVqrJQiIREIiERK9oNoaaij6SqmbE3hc5u7GtGbjyCIuWY95S6uquyhYaSE/z5ADK4fgZmGczfXKyoT18ceQzPO1X4KB8mZyHOxZWmoWtcXkukld6UshLnuPa45rHmqZJu0cty2IaaOHsjPerSgU6EReZJA0EuIAGpJsB3r0Ak2C8JAFylDsUkmO7StuNDM8WaPVH2irgp2RC8x8Br8dyqGofKbQjxOrw3qxQ4Q1h33Eyy8ZH5n9I+yFFLUueMLcm7h871JFTNYcRzdvPxuVbawfIt/NZ8VLQd4eBUdf3Y4hOiqKupbiuNRQDzjd3Bg17+rvVmClkm7Iy3qtPVRw9o57lmP4ueuk6IERstct4ACwueLjmMlq9FDRsxkXPPksvpZqx+AGw581psJwOKDNo3n/fOvd1dyy56uSbI5DctOCkjhzGZ3pmqysoRFjtsa5vSw7pDnRklwHDNpAv15FbGjoXdG+4sHavVY+kZm9IyxuR+l6ZS1NabynoodQ22vIanme5eGSnpMmZu55yXojnq839VvPOa0eG4ZHALRtseLjqeZ+CzpqiSY3eVowwMiFmBJdox87pPWHvtV2j/wA8vA+ypVn+iLiPdaZZi00lxTaKOM7kfysmm63S/aR4BXYKF7xid1WqlPWsYcLc3LR+SLBG11XOcRj6QwtY6OF3oAvLsyzR2QGTr659mvTRwtbeLzWRVSTF1pfJd9a0AAAWAyACtKqvqIhEQiIRFHUOsxxHAE+xEX5Xp6CeoLauSpMkzxe8rd+2ZtYuOXZbTgsiprW4nRublxstemonYWyNdnwumBbWDR0D+YePAqlelOxw8ldtUja0+a+mqqhrTsd6stveCdHTnU8jiE6SoGtgPig4pIPSpZf07rvAp/HYdUg9Qn8h41xn0Kr1O0Ni1rIZTI7JrXt3c+ZUjKK4LnPFhrtmuH1trNaw3Oq4svUWEPlIfVv3+Iibkwc/vf71XjqlsYwwC332r1tM6Q4pzf7bE5Y0AAAAAaAKkSSblXAABYL6iJFthKGwtuf5jTbjYXvYK9o9pMhtuKo6QcBGL7wqMuNT1LiylYWN4vOtu06N7rlWG0sNOMUxud3OtQOqpqg4YRYb+dSv4Ts3HH50nysmtzoD2A6ntPsVeeufJ1W5BTwULI+s7MqrhLf+YVHqn2uYpag/8OPnYVFAP+ZJzuWmWYtNVMQxGOEXkcB1DieQUsMD5TZgUUs7Ihd5WXmxeoq3mOnG43jnnbrc7hyHtWq2mhpW45czzsWW6pmqXYIshztTfCNmo4rOf8o/rIyHIfE+xU6ivklybkFcp6COLN2ZTxUVdQiLJbW1IZUQO13LOIGuTgfgtagjL4Xt3/hZNfIGTMO78r6JKqt9H5CA8esc9Xd1gmGnpNfWdz5e6XqKrV1W8+fsnmF4PFAPMbd3F51/0HYFRnqpJj1jluV6CmjhHVGe9WsC2iqqOumdSshfvxxiQS72gLrbpaRY663V+lqWwwAu2kqhVUzppyG7AFsWeVisb6eHRv8AUqbexzCrI0hAdvoqx0fMNnr/ANKw/wAtsEZAqKOoivpYxv5n0hkrMczJM2G6ryQPjyeLLqFPMHta9ujgHDkRcKVQqREQiKGt+jf6p8CiL83bP/VovVC+Zq++dxX01J3LeCYKurCERCIk2Ki9VSc5PdCuQdxL4e6pzj++Lx9k5VNXF5e8AEkgAak6DvQAk2CEgC5WbxPanPo6ZvSPOW9Y2/S37XPxWnDo/LHMbBZk2kM8EIuVFQ7NPkd0lW8kn7F8+88B2D2LqWvZGMEA8VzFQPkOOc+C08ELWNDWNDWjQALLc4uN3G5Wo1oaLNFgpF4vVmcPmaytqnPcGgDUm3Fq05WudSxhovyVmROa2qkLjbkL5WbRvkd0dIwud98j2gHTm79l7HQtjGOc2G7n4SSudIcEAud/PypcP2a87pKl3SvPC+XeePguJq/LBCLBdxUGeOY3Kg2VYBUVIAtYkW/W5SV5vDHzsUdCLTSc7StSspaihqqpkbd6Rwa3rPw610yNzzhaLlcvkawYnGwWaqcemqHGOkYQOLzrbr6mj2rUZRxQjHOfDnWsx9ZLMcEA8edSt4Vswxh35j0smufog9/pcz+yhn0g5wwx5DnyUsFA1pxSZnnzWgWetBCIlLZmsqZnPcGgRszJtxcrZaXQMDRfM/CqBwbO8uNsh8rwcQlnypm7rOM7xl+hvHvXvQxw5zG53D5K86aSbKEWG8/AUddhLI4JnZvkLDeR2bjl7ByXUVS98rBqFxkFzLTMZE86zY5lfpfBfq8P5bPdC+gXz6uoiERRVTbscBqWkexEX5eoMVZTxshqRJDKwWcx8bgR1ZWvosSpopXSuc0XB+63KasiZG1rjYj7JjFi8DtJmd7gPFUnU0zdbSrjamF2pwVxkgOhB5EFRFpGsKUOB1L0vF6k+Jn51S//AGe6Fcg/zy//AD7qnN38fj7IxbaKKG7R8o/7reHM8PFIKKSXM5BJ62OLIZlKv+HVNX507uij1DB7PN+JzVvp4KbqxC53/v8ACq9BPU9aU2G7n5V7YyBogDw0bzibutnYHIXVfSL3GXDfIWU+jmNEWK2ZT9UFfQiLP4ttQyPzYvlH6fhB58e791oU+j3v6z8h6rPn0gxnVZmfRLKLZ2WoeZag7gcbkW84932e/NWpK6OFvRxZ28v2q0dFJM7pJcr+f6WroqNkTd2NoaOzU8zxWRJK+Q4nm61o4mRjCwWVhcLtZnZlwFRVkmw3tf1PWnWi8MQ+3wFmUR/tlP3+Spq/aUb3R0zemkPEeiP218O1cRUBtjmOELuWuF8EIxFRU+zz5T0lW8vdwYDkOy48B+67fWtjGCAWG/n5XLKJ0hxzm53c/C87Bj5OQ/iHgvdKdtvBeaL7DuK06y1pqOaZrAXPcGtGpJXrWlxs0XK8c4NF3GwWbq9oZJXdHRsLjxeR7QDkOZ/ZacdEyMY5z4c/CzZK18hwQDx5+VPhuzIB36h3SyHMg5tv239LvyUc1eSMMQwjnyXcNAAcUpxHnzWgAWetBUsc+rzeo7wU9N3zeIUNT3LuBX6IwX6vD+Wz3Qvp18urqIlW0O0dNRR9JVTNibwBPnO7GtGbu4Ii5bj3lKq6q7KFhpIT/PkAMrh+BmjOOZucwQQqE9fHHkMzztV+CgfJmchzsWUpsPa1xed6SV3pSyEue49riseapkl7Ry3LYhpo4uyM96kmoo3elGx3NoPwUbZXt1OPmpHRMdraPJU5MApzn0QB62kt90hTCsnH1fKhNHCfp+FHLg7GjeE80QGp6XIDt3l02qc42LAfBcupmtFw8jx/KQ1NLLUyNEMr5GsuOlcA0C+tiM3LQZJHAwmRoBOwZqg+OSd4EbiQNpy/7T7CNn4oLG2+/wC+Rp6o4eKz6itkmy1Dcr9PRxxZ6zvTZ+h5KoNatnUk2yH1VnN3vFXdId+fD2VPR/cDx91ZxTGYoB57ru4MGv8Ap3qKClkm7Iy3qSeqjh7Rz3LPVD6qrY530UAaTbPzrAnm7wWiwU9M4N7Tvb8e6znmoqWl3Zb7/n2TLZHDY2wtl3QZHX8452FyMupVtITvMhZfIKzQQMEYfbMrQLPWghESjF9oYoLi++/7o4eseHirdPRSS56gqlRWxxZays7h2Ayzuc994o3neI4nMnJvxK0pqyOEBrcyOdazoaOSYlzsgedS12HYdHC20bQOs8TzKx5p3ym7yteGBkQswK0VEpVm9hPoZPX/AMoWnpTvG8PlZui+7PH4VrEdomNPRwjppTkA3QHmNe5RQ0LnDHIcLVLNWtacMYxOWcx2nqC6I1Ds5CQGA5N9HgMuPbpqtGlfCA4RDVt3rNqmTEtMp17Ny3FJSMibuxtDWjq8SeJWHJI6Q4nG5W4yNsYwtFgplwu14lkDQXOIaBqSbBetaXGwXjnBouVLg2z9VigLKaPo6Z1w6qlBDSOPRt1edc9MsyFrUtA5rg9+sbFk1Ve1zSxm3au/0cHRxsZe+60Nv17oAWushTIi4D5TsMZPjFR0m95kcO7ZxFrtcfgs+vqHxYcO2/wtCgp2S4sWy3ykIwcj0amcc3B3iFl/yQdbG+Vvlan8YjU93nf4R/BVA9Gqv2Oib4gp0sB1x+RKdFONUnmAvpFYNDA/mHjwKXpjscPJLVI//J81FV4hUxsc90DCGi5Ik+BFyuo4YJHBoec/suZJp2NLiwZfdRUeHOqA2WpfvAgObE3JovmL8SV3JO2AlkItvO1cRwOmAfMb7hsTxjAAAAABoBoqBJJuVfAAFgvSIq1fWMiYXSODRw6zyHFSRRPkdZouo5ZWRtu42WMwnEKh0bYKdtrXu8ai5J1OTfFbVRDA15llPhzrWLTzTuYIoh486k+wnZlkZ35T0smufog8jqe0qhPXvf1WZBX4KBjOs/MpxW/Rv9R3ulU4+2OI91dk7B4H2VLZofNYuXxKmre/coKPuGqziGIxwtvI4DqHE8go4oHymzApJZmRC7yspi2OTyxl0bTHBe29xN+3+n7rWp6SGN+F5u5ZVRVzSMLmCzeeck12cwOJrGSkb73NDrnQXF8h8VUrKuRziwZAK1R0kbWB5zJWgWetBCIlmL41FACHG7/uDXv6u9WaekkmNxq3qtUVUcIsde5ZjBMGnkZulxihcbn8XIce/JalTVQxuva7h6LLpqWaRtibNPqtdhuGRwNtG2x4uOp5n4LImqHzG7iteGBkIs0JNtf6dN658WK7o/sycPyqekO1Hx/C0qy1ppNiW0McbtxnykhNgAcgSbZu+AV6ChkkzOQVGeujjyGZXVdmPJUwFs2JPFVIMxABaBh9U5yHXN2WenFbUNOyIdULFmqHynrFdKY0AAAWAyAHAKdQL6iIRFw3bz+2Kr8uD3XLI0r9Hj8LX0V9fh8pUsha6ERCIqOO/V5vUPgp6Xvm8QoKruXcCp6EWjj9RvgFHL23cSpIuwOAUznAAkkADUlcAEmwXZIGZWdxXaWzXfw7C+2Rlsdwf1/3qtGCguR0pt9tqzp66wPRC/32KrQbPSTkS1Tyb5ht8yOFzo0dg9imlrWQjo4AooqJ8p6ScrUU9O2Noaxoa0cAsp73PN3G5WoxjWCzRYKVcrpVsSkDYpC4gDddmesg2UkLS6RoG8KOZwbG4ncVlMOxuUxMgp4yXgWLjwzOg0HMrWmpIxIZZXZblkw1chjEUTc96aYfs2N7pKl3SyHgc2j99fBVZq42wQjCFaioRfHMcRXvbEfNT2Ob8Vzo7v8AwK60j3HiE0w1toYx+BvuhVZjeR3E+6tQi0beA9l6rKtkTd6RwaO3jyHFeRxvkOFouvZJGxjE42WYnx2apf0VKNwH7ZOduJ/COVytRtHHA3pJs/tzrWY6sknd0cOX351JnhOzccXnP+Vk1udAewHxPsVaeufJ1W5BWYKFkfWdmU7VFXUIiye21QA+DMEtJcQDmM2W5Xsf2Wto1hLX/e3ysnSTwHM+36Xzp6qtyYOhhOp6+/V3dYL3BT0na6zufJMdRV9nqt581LieCxwUxMYvIHM892t98adQXMFZJLOMWrPLwXU9JHFAcIzyz8V0+Dyp17R8pRQSHiY5iz2OaVabpGE/9Kq7R0w1e6vU3lfdb5bDZm/lysky7w1SCtgP1KI0Uw+n2/Kux+WWgGUzKmn/ADYdeW4511OyVj+ybqB8T2doWXQaedr2Ne03a4BzT1gi4P7KRRrkvlA2Wr3YhLU09N/ERSMjHmysa5pYCD5ryL68FTq6Yz2sbWV2kqRBe4vdZSogqozaXD6xvaIS8fuwlZrtGSjUQtFukojrBVF+NQtNnuMZ6nse33goXUM4+n2Uza2A/V7qeLEInejKw8nD+qhdDI3W0+SmbNG7U4eahxw/NpvUPgu6Xvm8VxVdy7gqzcYaGsZG0zS7jfMZoMh6TtGqU0zi4uecLbnM/AUf8kBoawYnWGQ+SvrcLfKQ6qdvDUQtuGDnxcV4ahsYtCLfc6/0n8d0hvMfAav2vu0cYbSSBoAAAsALAZjglGSahpPOSVgAp3Ac5ppGMhyHgqp1q0NS9LxepFi20scZ3I/lZNLDQHtI1PYFegoHv6z8gqM9eyPqszKoQYLPUuD6p5a3hGNf20b4qw6qhpxhgFzv51qu2lmnOKc2G7nV7rS0dIyJu7G0NHZx7SeJWZJK+Q3ebrTjjZGLMFlOuF2ke2X1Y+s34q9o7v8AwKo6R7g8Qqce0RcxkVNGXybjQSRkCAAf/ZsFMaEBznzOsLlQitLmhkLbmwVij2eLndJVv6V/3b+aP68hlzUclaGjBALD1UkdEXHHObn0VbCGAYhOAAAGmwHNilqCTRsJ3/lR04ArHgbvwtSspaihqqlkbd57g1o4n4da6ZG55wtFyuXyNYMTjYLMVe0Es7ujpGH1+PPqaO0+xakdFHCMc58Oday5K2SY4IB486lbwrZdrTvznpX62+zftv6Xeop9IOcMMWQ58lLBo9rTilzPPmtCAs5aKWbS/V3esz32q1Rd8PH2KrVncnw9wmkhtcnIdaqgXVkmyUSYs6QllK3fIyMrsmN7/tHkrYpmsGKY2+239KoakvOGEX++z9qriGDtEMskrjNLuHz3aDL7LdApYqomRrGDC24y/JUUtMBG57zidY5/gL9L7OfVKb8mP3GreWCmKIhEXiWFrhZzQ4dRAPiiL85eUSggpMTqRNTbkUxa+EiMbpG40P3baefvXAVGrjncQYja33sr1JJC0ESi9/tdZ/cw9xIvuE6gmRvjkqd61uevyKuWonZavMJ1h8lO1u7C6MDqa4X787k81SmbM44pAfJXYjC0YYyPNXwoFOlW1H1WXkPearVD37ediq1vcO52r3iGMxQNG+67rCzBmf8ATvXkVLJKeqMt66lqo4h1jnuScCprdfkID+7h4u9gVz/j0v8A5O9ufNUv76r/AMW887kSYTHDU0rWA5lxJJuSWi4P/pBUvlgkLvshp2RTxhv3WqWUtVCIk2LbRRw+a35ST7rdAe0/AZq5T0MkuZyCpz1scWQzKWxYXUVZD6lxjj4RjI/tw5m5Vp1RDTDDCLnfz8KsKeapOKY2G7n5WjoqJkTd2NoaPaeZ1KzZJXyG7zdaUcTIxZgsrCjXazGFuAxCoJ0DTn3sWpOP+JGOdqzID/y5DzsU2I7TAHcp29LIcri9u62bvDtUcNASMcpwjnyXc1eAcMQxFIaykmdURNqXXMhGV9ATYjLIdy0I5YmwuMI1KhJFK6ZomOtbmkpGRN3Y2hreofE8TzWFJI6Q4nG5W5HG2MYWiwUy4Xa8SyBoLnENA1JNgvWtLjYLxzg0XKymN48JvkYGF9yPOtrukHId2pWtTUZi/tlNlk1NYJf64hdNG4ZJPZ1U7zdRAw2b+ojUqqZ2RZQDPefhWhA+XOY5bh8pxHGGgNaAANABYDuVMuLjcq4AGiwVTGvq835bvAqWm75vEKKp7l3Ar9B7N/VKb8mP3Gr6hfLpiiKtiVfHTxPmmcGRxjec43yA7Bme5EXHcf8ALE6oc6LDiyBmhqZyN46/RxE26s3X10Cgnm6MXwk8FYgg6Q2xAcfwsvBStLzK97p5nelNI7eceR4DksKoqpZMnZDct2npYo825nerb2A6gHmFVBI1KyQDrVSXCoXelCw/pHiFM2olbqcfNQup4na2jyVY4BALloczta9w+NlJ/MlOvPiAo/4cQ1ZcCUiroDLeGmlmmzG+XOBYBe+brZ8NOpX4niP+yZobuyz8lQlYZP64nF2/PLzTXCdmo4zvSfKya3OgPYOPMqpUV75OqzIK3BQMj6z8ynqoq8kmKn55S/r8Feg/zS+CpT/6I/FX8RxOOAXkdY8GjU8h8VXhp5JTZgU808cQu4pEZqms9AdBD946uHx7rDtKvBtPS9rrO9lRxT1PZ6rfdSbF0LOi6UtBeXEbx4AdXUvNJSv6TBfJdaOiZ0eO2a0qzFpIREoxfaCKC4vvv+6Dp6x4eKt09FJNnqG9VKitjiy1ncs7SYNNVPdK/wCSY83J6x2DjzK0pKqKnaI25kLOjpZahxkdkCtbhuGRwC0bc+LjqeZ+GiyJqiSY3cVrQ07IRZoSbHR89pe73irtL/lk52KnVf6Y+dq0qzFpJLiu0ccR3WfKSabrdL9p+AV2ChfJ1nZBU565kfVbmVmMe/iXBjqjIPJ3WaWtb7PDXjmtSl6Bt2xbNZ/ay6rp3AOl26h+ltsOw6OFto226zxPMrDmnfKbuK24YGRCzQraiUq+E2zOiIoaDDp8S34KKPfafNkqHZRMuM/O+063Bt9VqUlC/EHvytsWZV1rMJYzO+3nWv0LhlL0UMUZN9xjWX691oF/YtpYisoiyflWP/KKz8r/ADNRFxg4bCQLxRnL7g/ovl+nlBycfNfU9BERm0eSgk2fpz/KA5EjwK7FbOPqUZo4D9K+HA2D0ZJmerK743Xv8t31NB8An8Rv0uI8Sg4ZKPRqpR6wa7xCdPGe1GPUJ0Eg7Mh9ClrqOSWo6CeZz42s3yGgMBzAsQFZEjI4eljbYk23qsYnyTdFI64AvuWip4GsaGsaGtHABZz3uebuNytBrGsFmiwUi5XSiqKhsbS57g1o4ldMY55wtFyuXvawYnGwWQxCvfVTsNK11472ebceJvoOa2IoW08R6Y69ix5ZnVEo6EatqbYZs21p6Sc9NIczfMA9/pcz+yqTVznDBGMLVchoWtOKQ4nJ8qCvJJsd9Vb6zvFXtI9+fBUtHdwPFMcQxCOFu9I63UOJ5BVooXymzArEszIhd5WXmxiercY6cbjeJvnbrc7hyHtWo2lhpm45Tc87FmOqZql2CIWHO1NsI2ajis5/yj+sjIch8T7FUqK+SXJuQVqnoGRZuzKeKiryERZPaerbHVwPOYYLkDXUrWooy+ne0bVk1sgZUMcdi8/xFVW5MHQw8T1jnq7kLDrXuCnpM3dZ3PkvMdRVZN6refNPMJwSKAeaN5/F517upUZ6uSbXq3K9BSxw6te9K9ttIPXP+VWtG/Xw/Kq6S+jj+FplmLTVZ9XeQQxMfPO70Yoxd3M8GjrJ0VmCkkmzGQ3qtPVxw68zuW42c8lb5SJcUeCNRRxHzR1dK8ZvPYMstTotuCkZDmNe9Ys9W+XI6ty6lR0rImNjiY2NjRZrGgAAdQAyCtKopkRCIsl5V/7IrPy/8zURcjZoOS+ROtfXDUvSIhEQiJXGPnrz/gt98q0f8w/9j7KqP9J/9R7poqqtJHiW0IaHCFplc0ec4A7jeZ4937q9DRFxHSHCD5lUpq0NB6MYiPIJfQ4NJVbs1VIS05tYOo+xo5ZqxLVMp7xwjPaVXipX1FpJjlsC09NTtjaGsaGtHALLe9zzicblabGNYLNFgpVyulHUTNY0uc4NA4krpjS42aLrl7g0XJssRg+MSiIQU8d33J3tbA9mg5nJblRTRmQyynJYlPUyCPoom5pxh+zV3dJVOMrznu3y7zx5aKlLX2GCEWCuRUFzjmNyodkWATVIAtY2t+p/9FJpA3ij52BcaPFpJOdpWpWUtRQ1VUyNpdI4NaOJ+HWV0yN0hwtFyuXyNYMTjYLL1m0UkzuipGkX+1lvHlwaO3wWrHQxxNxznn5WVJXPldggHPwreFbLNad+c9I/W32b9t/SUM+kHOGGLIc+Smg0e1pxS5nnzWiAtos5aK+oizG2p+gAzdvmzRmT6NrBamjBfHw/KzNJm2Dj+Fv9ntg62us+feoac8D9O8dg0iHPPsKsU+jmMzfmfRVqjSLn5MyHr+l1bZrZeloY9yliDL+k/V7z1ueczxy0F8rLRAss4klOV6vEIiERCIlW1OD/AMZSTU2/udKwt37Xt1G1xf8AdEXMJ/JdiLBaKqpprAW6SN7PcLlnv0dC43zHitBmkZWixsfBL6nYzFo/+kim7Yqho77SbqgdosbHeinbpQ7W+qzldXyQSmGelnjlaAXNDQ6wOhu06FV5NHuZrcPE2ViOva/U0+Auo/8A5BAMnOcw9TmOHwUX8KY6hfgQpv5kI1m3EFL3YuwVTjHeXeia1oYL3cHE92RVgUzv44DurYnXusqxqW9OS3rXA1b7q5/ASz51Dt1n9ww++4ZnkMlD00cOUQud5+ApuhklzlNhuHyVYxSBraaVrWhrRG6wAy0Kjge507S43NwpJ2tbA4AWFj7KbDG2hiH4G+6FHObyO4n3UkAtG3gPZWlGpEixbaWOLzY/lJOoaA9p48gr1PQPkzdkFRqK9keTcyl0GDz1RD6lxYzgzjbsbo3mc1ZdVQ04wwi53/vaqzaWaoOKY2G79bFpqKiZE3djaGj2nmeKzJJXyG7zdaccTIxZgsrCiUqzGyzgJqsnTf1/U9alcP6ouHwFl0Pey8fkqbEdpmg7lO3pZDkCL2v2W9Luy7VxDQEjHKcI58l3NXgHDEMR581DS7PyTO6SseXHhGDp2EjIch+67fWsiGCnHjz8rhlE+U46g+HPwvGFQtbiMrWANaGZAaDJn+q6nc51G0uOZP5XMDWtrHBoyt+FqllLVXiWQNBc4hoGpJsF61pcbBeFwaLlT4Bg1XiJ+aM6ODQ1coIb29G3WQ69mWdlqU+jr5yeX7WXUaRtlH5/pdX2R8n9LQnpADNUn0qiXN36Rowcs7akrXaxrRYBZD3ucbkrWLpcoREIiERCIhEQiIREIi4Z5XXvpcQdUSxv6CWONjJG7pG+wP3ha99CqNbTOnAw7FeoqlsBOLasqNooLDeLmg6bzHW8LLK/gzbM+BC1v5sO024gqanxKmv5kkQJ7QCf3suHwT/U0rtk8H0uCvMeDoQeRv4KuQRrUwIOpVMa+rzflu8CpqbvmcQoqnuXcD7KocZihhj33eduNswZn0Rw4d6m/iySyuwjK5z8VCaqOKJuI52GXgk1VPVVTHuA6KANJtn5wAva+rvYFdYynp3Bvad7fj3VN76ioaXDqt9/z7JjsphcbYmSlt5HZ7x4ZkC3Uq1fUPdIWXyCsUFOxsYfbMrQLPWghESjF9oIoLi++/7gOnrHh4q3T0Uk2eob1UqKyOHLWdyzWG4JNUFzzeKN53jrnmTk3jzK05quKEBozI51rMhpJZiXHIHnUtfhuFxwC0bc+Lj6R5n4BY81RJMbuK2IaeOEWaFdUKmWYw3+0p/VP/5rTm/xM4/lZkP+1/D8LQUkklRL0NHE6pl4hvoM7ZJNGjI+ChgoZJM3ZBTT10ceQzK6Hsx5KmAtmxJ4qZRmIQLQsPqnOQ9rss9DqtqGnZEOqFizVL5T1iuksYAAAAAMgBoANLBTqBekRCIhEQiIREIiERCIq9fXRwMMk0jY426ve4ADvKIuYY/5V3y3ZhcW8NP4qYEM/RH6T+OZtmNCqs9XHFrOe5WoaOSXUMt6wslK6WTpqqR1TOf5knDsYzRo7AseetklyGQ52rYgoo4szmeditFUldVeaijd6UbHc2g/BSNle3U4+ajdEx3aaPJVJcApz/KA7WkjwKmFZOPq+VCaOE/T8JJiEDHkxUr5pHaOAkJjA/ETryV6J7m2kmAA2ZZ+Coysa68cJJO3PLxV7CNl2R2dLaR/V9kdx17/ANlBUaQe/JmQ9VYp9HsZm/M+icYh9FJ6jvdKpxd43iPdXJe7dwKrbPfVovV/qpKvv3cVFSdy3gp6/EI4W70jgOocTyC4ihfKbMCklmZELvKzz8QqaslsDTFFxecif1fBq0RDBTZym7t3Pys4zT1OUQs3fz8L5sfhUbmGV7Q5weQL6C1s7dd00hUPDsDTYWTR9OwtxuFzdaxZK1kIvFVqK0Ne2NodLM7JkMY3nuPqjx7FYgppJuyMt6gnqY4e0c9y0my3kdkmldU4i4wtf/00TvOINvNkkGQGWYbfmF9BFCGMaw52Xz8sxe9zxlddgwnCoaaMRU8TIoxo1ot3nrPac1MoFdREIiERCIhEQiIREIiERCIvzt5R6SWrxOqD537kL2NjYRvMbeNjjZhNtSqFZVdCQ217/ey0KOl6YF17W+10sbT1TRlNE/1o7e6VlY6c62EeP5WpgqBqcD4fhfWyVY1jhf6r3D3ghbTHUSPAIHVI1gHxK+NxCcelSu/TIwoYYT2ZPMEIJphrj9QVHU7QCNpL4J2262i3/dddMoi82a8Hx+Fy+sDBdzCPBRto5qmxnPRRHSJhzI/E74eC6MsUGUYu7efgLkRSz5yGzdw+SnFNTtjaGsaGtHAf7zVN73POJxuVcYxrBhaLBSrldKrijw2GQkgDddmT1g2UsAJkaBvCjmIEbidxWUo9oJOijgp4yZA2xdr+w+JWtJRM6R0srslkx1j+jbFE3NMcP2au7pKpxkefs3y7zx5DLmq0tfYYIRYKxFQXOOY3K0TGgAAAADQDQdyzSSTcrSAAFglGyY+Q/W7xVyv73wCp0HdeJTOqqWRtLpHBrRxPw6z2BVWRuecLRcq0+RrBicbBNdndkq3ELOa00dKf50g+UeP8OPhf7zra3F9Fr0+jgM5M/ssio0iTlHl9+dS6zsrsfS0DLU8fnn05n+dI8/iefAWHYtQAAWCyy4k3Kfr1eIREIiERCIhEQiIREIiERCIhEXBNp/7Tr/zWf+GJYmlO8bwW3ovu3cVTWYtNCIhESnaofNZO73grdD37fH2VSu7h3h7powZDkqh1q2NS9IiSYptEyPeEQMrxru+i31iP98ldgonPsX9UepVKetay4YMRHkEopcLnrCJJ3lsZzaB1fhboOZz5q4+ohpepELnnWqbKeaq68psOdS1NDQRwt3Y2ho4nieZ4rKlmfKbvK1YoWRCzArKjUi+PcACSQANSUAubBCbC5SnYPDayrj6Kkg3rPdvTv82JtzfN2rjn6LbnRbktD0suInKwWHFXdFHhAzuV2PZPyZU9M4TVJ/i6kaPkHmMP+HHoOZueqyvRxMjFmiypSTPkN3FbtSKJCIhEQiIREIiERCIhEQiIREIiERCIuDbaU00WJVj301QYpHscyVsL3MI6JgPnNBGoWZXUz5XAsWnQ1LImkPWfjx2nP81oPU67feAWYaSYfT8rTbVwn6vhXIauN3ovY7k4HwKidG9usEeClbIx2og+Kmso1IlO1R+ayd3vNVyh79vj7KnXdw7w91ZrsUjisCS559GNou49w+Kiip3yZjVvOpSyzsjyOvcNaqGkmn+mPRR/3TDmR+N/wCm6SKHuxd28/AUPRyzd4bN3D5KsVtMyOnlaxoa3cdkB2H91HHI58zXONzcKSRjWQua0WFipMGHzeH8tvuhc1HfP4n3XVP3TeA9lcUKmVU1RdIIaeN1ROdIoxcjtcdGDMXJ0VqCjklz1Deqs9ZHFlrO5bvZvyUl5EuKPEnFtJGSI29W+7WQ6ZZDtIK24KWOHsjPesSeqfNr1bl1GlpmRsayNjWMaLNY0AADqAGQVlVlKiIREIiERCIhEQiIREIiERCIhEQiIREIiERV6uhilFpY2SDSz2hwtyISy9ukVZ5P8Mk9Khpx6rAz2sslkuuO7ebGso654ggqmUro2ua6ESuY15JDxvC9tAbHrVSqY8gYADvurdK9gJxkjdZZWZsD2mN1bIBfzmya5G9jvNBGYVIdNG7F0Qv8Ab9FXT0L24TKbff8AYTjCoKdg+ScxxOr94Fx5lUZ3zPPXB4WsFdgZCwdQjje5TJVlZVTFfoJfUd7pU0Het4j3UM/dO4H2VekrWRU8G+czGwBozc47rcg0ZnNSvhfLM8NG0+6iZMyKFhcdg9lrNntgKyts+oLqGmP2cuneORyiHPPLRadPo9jM35n0WbUaQe/JmQ9V1nZ3ZymoY+jpYmxt4kZucetzjm481orNumqIhEQiIREIiERCIhEQiIREIiERCIhEQiIREIiERCIhEQiKvVUMUgtJGyQdT2h3iES6QVvk9wyUEOoYBf7jAw/vHYheWXt0om8kOHH6Ns8H5c7/APOXLl0bHawu2yvbqPqldX5GmFpazEKkNIIIkDH3B7bNKi/ixBwcGi6k/lSkFpcbFaXY/wAnlHh9nRsMkwFunl85/JvBg4eaBlqSpwAFCXErWr1coREIiERCIhEQiIREIiERCIhEQiIREIiERCI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Adjectives  describing  buildings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sp>
        <p:nvSpPr>
          <p:cNvPr id="26626" name="AutoShape 2" descr="http://www.clker.com/cliparts/u/o/s/r/I/u/london-skylin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28" name="AutoShape 4" descr="http://images.clipartpanda.com/skyline-clipart-london-skylin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/>
          <a:srcRect b="7384"/>
          <a:stretch>
            <a:fillRect/>
          </a:stretch>
        </p:blipFill>
        <p:spPr bwMode="auto">
          <a:xfrm>
            <a:off x="3908425" y="5640388"/>
            <a:ext cx="5235575" cy="12239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6633" name="Picture 9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1214422"/>
            <a:ext cx="489258" cy="332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385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Buildings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034" y="1356728"/>
            <a:ext cx="2448272" cy="22865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0034" y="1428736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	</a:t>
            </a:r>
            <a:r>
              <a:rPr lang="en-GB" sz="2400" b="1" dirty="0" smtClean="0"/>
              <a:t>inside</a:t>
            </a:r>
          </a:p>
          <a:p>
            <a:r>
              <a:rPr lang="en-GB" sz="2400" dirty="0" smtClean="0"/>
              <a:t>	</a:t>
            </a:r>
            <a:r>
              <a:rPr lang="en-GB" sz="2400" dirty="0" err="1" smtClean="0"/>
              <a:t>wewnątrz</a:t>
            </a:r>
            <a:endParaRPr lang="en-GB" sz="2400" dirty="0" smtClean="0"/>
          </a:p>
          <a:p>
            <a:r>
              <a:rPr lang="en-GB" sz="2400" dirty="0" smtClean="0"/>
              <a:t>	</a:t>
            </a:r>
            <a:r>
              <a:rPr lang="en-GB" sz="2400" dirty="0" err="1" smtClean="0"/>
              <a:t>dentro</a:t>
            </a:r>
            <a:endParaRPr lang="en-GB" sz="2400" dirty="0" smtClean="0"/>
          </a:p>
          <a:p>
            <a:r>
              <a:rPr lang="en-GB" sz="2400" dirty="0" smtClean="0"/>
              <a:t>	</a:t>
            </a:r>
            <a:r>
              <a:rPr lang="en-GB" sz="2400" dirty="0" err="1" smtClean="0"/>
              <a:t>viduje</a:t>
            </a:r>
            <a:endParaRPr lang="en-GB" sz="2400" dirty="0" smtClean="0"/>
          </a:p>
          <a:p>
            <a:r>
              <a:rPr lang="en-GB" sz="2400" dirty="0" smtClean="0"/>
              <a:t>              interior</a:t>
            </a:r>
            <a:endParaRPr lang="en-GB" sz="2400" dirty="0"/>
          </a:p>
        </p:txBody>
      </p:sp>
      <p:pic>
        <p:nvPicPr>
          <p:cNvPr id="5" name="Picture 6" descr="Lithuania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082" y="265287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082" y="2220824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082" y="1860784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1744" y="3999934"/>
            <a:ext cx="2448272" cy="22865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85720" y="4071942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	</a:t>
            </a:r>
            <a:r>
              <a:rPr lang="en-GB" sz="2400" b="1" dirty="0" smtClean="0"/>
              <a:t>outside</a:t>
            </a:r>
          </a:p>
          <a:p>
            <a:r>
              <a:rPr lang="en-GB" sz="2400" dirty="0" smtClean="0"/>
              <a:t>	 </a:t>
            </a:r>
            <a:r>
              <a:rPr lang="en-GB" sz="2400" dirty="0" err="1" smtClean="0"/>
              <a:t>zewnętrzny</a:t>
            </a:r>
            <a:endParaRPr lang="en-GB" sz="2400" dirty="0" smtClean="0"/>
          </a:p>
          <a:p>
            <a:r>
              <a:rPr lang="en-GB" sz="2400" dirty="0" smtClean="0"/>
              <a:t>	 exterior</a:t>
            </a:r>
          </a:p>
          <a:p>
            <a:r>
              <a:rPr lang="en-GB" sz="2400" dirty="0" smtClean="0"/>
              <a:t>	</a:t>
            </a:r>
            <a:r>
              <a:rPr lang="lt-LT" sz="2400" dirty="0" smtClean="0"/>
              <a:t> išorė</a:t>
            </a:r>
            <a:endParaRPr lang="en-GB" sz="2400" dirty="0" smtClean="0"/>
          </a:p>
          <a:p>
            <a:r>
              <a:rPr lang="en-GB" sz="2400" dirty="0" smtClean="0"/>
              <a:t>              exterior</a:t>
            </a:r>
            <a:endParaRPr lang="en-GB" sz="2400" dirty="0"/>
          </a:p>
        </p:txBody>
      </p:sp>
      <p:pic>
        <p:nvPicPr>
          <p:cNvPr id="10" name="Picture 6" descr="Lithuania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214950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768" y="486403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768" y="450399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http://www.clker.com/cliparts/W/7/a/C/D/W/window-m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428736"/>
            <a:ext cx="1080120" cy="961307"/>
          </a:xfrm>
          <a:prstGeom prst="rect">
            <a:avLst/>
          </a:prstGeom>
          <a:noFill/>
        </p:spPr>
      </p:pic>
      <p:pic>
        <p:nvPicPr>
          <p:cNvPr id="14" name="Picture 6" descr="http://www.qacps.k12.md.us/ces/clipart/Carson%20Dellosa%20Clipart/Carson%20Dellosa%20Letters%20and%20Numbers/Images/Black%20and%20White%20Images/Clip%20Art/DOOR_BW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214686"/>
            <a:ext cx="648072" cy="1009866"/>
          </a:xfrm>
          <a:prstGeom prst="rect">
            <a:avLst/>
          </a:prstGeom>
          <a:noFill/>
        </p:spPr>
      </p:pic>
      <p:pic>
        <p:nvPicPr>
          <p:cNvPr id="15" name="Picture 8" descr="http://worksheetgenius.com/html/Gfx/chimne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1500174"/>
            <a:ext cx="1169410" cy="1008112"/>
          </a:xfrm>
          <a:prstGeom prst="rect">
            <a:avLst/>
          </a:prstGeom>
          <a:noFill/>
        </p:spPr>
      </p:pic>
      <p:pic>
        <p:nvPicPr>
          <p:cNvPr id="16" name="Picture 10" descr="http://www.clker.com/cliparts/C/3/G/Z/m/c/roof-h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714488"/>
            <a:ext cx="1559739" cy="720080"/>
          </a:xfrm>
          <a:prstGeom prst="rect">
            <a:avLst/>
          </a:prstGeom>
          <a:noFill/>
        </p:spPr>
      </p:pic>
      <p:pic>
        <p:nvPicPr>
          <p:cNvPr id="17" name="Picture 14" descr="http://www.clker.com/cliparts/m/3/q/U/V/z/brick-m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1428736"/>
            <a:ext cx="1196133" cy="9361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86116" y="2436278"/>
            <a:ext cx="98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chimney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436096" y="2074528"/>
            <a:ext cx="57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roof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500430" y="421481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door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430528" y="2356860"/>
            <a:ext cx="93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window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291906" y="214881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brick</a:t>
            </a:r>
            <a:endParaRPr lang="en-GB" dirty="0"/>
          </a:p>
        </p:txBody>
      </p:sp>
      <p:pic>
        <p:nvPicPr>
          <p:cNvPr id="23" name="Picture 9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8662" y="3071810"/>
            <a:ext cx="489258" cy="332445"/>
          </a:xfrm>
          <a:prstGeom prst="rect">
            <a:avLst/>
          </a:prstGeom>
          <a:noFill/>
        </p:spPr>
      </p:pic>
      <p:pic>
        <p:nvPicPr>
          <p:cNvPr id="24" name="Picture 9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348" y="5643578"/>
            <a:ext cx="489258" cy="332445"/>
          </a:xfrm>
          <a:prstGeom prst="rect">
            <a:avLst/>
          </a:prstGeom>
          <a:noFill/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12"/>
          <a:srcRect l="7242" t="25642" r="65604" b="49701"/>
          <a:stretch>
            <a:fillRect/>
          </a:stretch>
        </p:blipFill>
        <p:spPr bwMode="auto">
          <a:xfrm>
            <a:off x="4643438" y="3214687"/>
            <a:ext cx="1372014" cy="11430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12"/>
          <a:srcRect l="62138" t="51926" r="7086" b="23418"/>
          <a:stretch>
            <a:fillRect/>
          </a:stretch>
        </p:blipFill>
        <p:spPr bwMode="auto">
          <a:xfrm>
            <a:off x="7286644" y="5072074"/>
            <a:ext cx="1571636" cy="11547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4643438" y="4357694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bedroom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358082" y="6215083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kitchen</a:t>
            </a:r>
            <a:endParaRPr lang="en-GB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12"/>
          <a:srcRect l="37111" t="25642" r="38449" b="50688"/>
          <a:stretch>
            <a:fillRect/>
          </a:stretch>
        </p:blipFill>
        <p:spPr bwMode="auto">
          <a:xfrm>
            <a:off x="3286116" y="5000636"/>
            <a:ext cx="1294695" cy="115095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12"/>
          <a:srcRect l="7457" t="51520" r="40045" b="23825"/>
          <a:stretch>
            <a:fillRect/>
          </a:stretch>
        </p:blipFill>
        <p:spPr bwMode="auto">
          <a:xfrm>
            <a:off x="4929190" y="5072074"/>
            <a:ext cx="2172285" cy="93664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12"/>
          <a:srcRect l="50531" t="3772" r="6927" b="76503"/>
          <a:stretch>
            <a:fillRect/>
          </a:stretch>
        </p:blipFill>
        <p:spPr bwMode="auto">
          <a:xfrm>
            <a:off x="6286512" y="3214686"/>
            <a:ext cx="2349815" cy="10001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6715140" y="4214818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attic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3214678" y="6143644"/>
            <a:ext cx="140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bathroom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929190" y="614364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living room/lounge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2789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295930"/>
            <a:ext cx="5249614" cy="459729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1071546"/>
            <a:ext cx="1421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chimney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43768" y="1142984"/>
            <a:ext cx="791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roof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43708" y="3528178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window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15516" y="6120466"/>
            <a:ext cx="877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door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95236" y="6120466"/>
            <a:ext cx="85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path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86924" y="2520066"/>
            <a:ext cx="13420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house</a:t>
            </a:r>
          </a:p>
          <a:p>
            <a:r>
              <a:rPr lang="en-GB" sz="2800" dirty="0" smtClean="0"/>
              <a:t>number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43708" y="5040346"/>
            <a:ext cx="1194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garden</a:t>
            </a:r>
            <a:endParaRPr lang="en-GB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28860" y="1428736"/>
            <a:ext cx="1082400" cy="3712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2"/>
          </p:cNvCxnSpPr>
          <p:nvPr/>
        </p:nvCxnSpPr>
        <p:spPr>
          <a:xfrm rot="5400000">
            <a:off x="6214518" y="835155"/>
            <a:ext cx="493822" cy="21559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319572" y="5328378"/>
            <a:ext cx="1296144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31540" y="3816210"/>
            <a:ext cx="1512168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663388" y="4248258"/>
            <a:ext cx="1584176" cy="20162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39052" y="2952114"/>
            <a:ext cx="2448272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799292" y="5400386"/>
            <a:ext cx="72008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A House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445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Christmas 1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sp>
        <p:nvSpPr>
          <p:cNvPr id="15362" name="AutoShape 2" descr="data:image/jpeg;base64,/9j/4AAQSkZJRgABAQAAAQABAAD/2wCEAAkGBhQSEBUREhQSFBUUEBUXFBgVFRUREhASFhQWFBkSFRQYGyYfGRskGRgVIC8gJCgpLCwsFx4yQTIqNSYsLSkBCQoKDgwOGg8PGiklHyQyKS0sLTQsLCosKiwtLCwtLCwsLCkuLCwtLCwsKiwqKSwsKSwsLCw0LCwsLCwsLC0sLP/AABEIAOwA1gMBIgACEQEDEQH/xAAcAAEAAgMBAQEAAAAAAAAAAAAABAUDBgcCAQj/xABCEAACAQIEBAIHBgQEBAcAAAABAgADEQQTITEFBhJBUWEHIjJxgZGhQlJicpKxFCMzgkOisvBj0dLhU3OjpLPBwv/EABsBAQACAwEBAAAAAAAAAAAAAAAEBQECAwYH/8QAMhEAAgIBBAECAwYGAwEAAAAAAAECAxEEEiExBUFREyJxYYGRobHwBhRCwdHhMlLxFf/aAAwDAQACEQMRAD8A7jERAEREAREQBERAEREARPj3sbWvbS+ov5iathOK4kAhnps6EColROkq34XQj1DuD0m4+IkTVayrSxUrW0nxnDaX1wbRi5cI2lmsLnQDfyE1Hg2JtXp1zocSXFS+9nBqUQ35FUUx+c+MzcS45UqUXomiUaopQutRXpqjaM1z0vfpJt6u9u2sg4liV9S3UrKyX0XrRg6g+V1APleUHkfL1q6j4M8xTzLHt1+jfBLq00pRllG7xNfPMtRv6dDp86tRVt7hT67/ADE84TiOIfEInXTYD1qoWmVWnTINrsXJ6ibWHexNrCXMfKaWdqqhPdJ+2X+a4/MjOqcVlo2KIiWJzEREAREQBERAEREAREQBERAEREAREQBERAEREASq45woVFzVKpVRTZjojLuadT8Hnup1HcG1mr8RxhxO2mHH/ubfaP8AwvAfb39m3VX+R1NGnobv5T4x7/Z++jpXFyl8pXLietFcAjqRWsdx1AGx89ZhWprMlTHU2Ng6Ek20IYdXhcaX8p8NMC5NgALknQADuTPmW1x7TWej0dco7TKHYlKaEBqlQIrNqqeqzFiO+imw7mw0vcbbw7hy0U6EvvdmOr1HO7se5OnyAFgABp9GrSq/y+pWJ+yGs+moYC4YEGxBGxAImw8I4mwYUKxu9jlvtnKBchraCoBuNiPWH2gvqv4eupqlKmaxY/f1Xt/fHqVGtTk9yfBcxET2ZXiIiAIiIAiIgCIiAIiIAiIgCIiAIiIAiIgCIiAeaiBgVIuCCCOxB0IlbS5aw62vTD22zWav02+7mFrfCWhM0XmLnQ1L0sKxCbPWU6v4rRPYf8T9P3hxtdcVvn6df6Odlsao5kyTzfzAppvhaAVntZm/w6Dr6ygW3qBgug0Xc9las4tjL4emyW/nNTK9Q6l6LZzBhcXBRSpFx7Uo0cKABoBsB2nwVmsikjppBxTAve1Rgx6vcAFFu155nXRlqrq7P+r/AC7+/lIhVeTlGNi6yvlOh8K4xRxqmnVppmKLvScCoLbdaXHrLfva4vYgHSTKPL1BXV1VgUa6jMqZamxFxT6ukaE9pzLOIIZSVZTdWU2ZG2uD9LbEaEEG03flnnAViKNey1tlI0Sv+X7r+KfEXF7XtN0LsKaW5df6Omm1as+WXD/U2iIiTyaIiIAiIgCIiAIiIAiIgCIiAIiIAiIgCIiAJixOJWmjPUZUVQSzMQFUDuSZg4txelhqRq1mCqNPEsx2VVGrMfATk/MfNdTGPdvUpKb06V72I2eoRoz/AEXtc+seVtqrXJxtujWuS15n5wbFE06fUmH2IN1fEfnG6p+Dc9/uyizpBzozpUWSlY8yKa2UrHmROzpjr40IpZjYD4+QAA3N+0i50ruLVvWp326mP91hb6dc5qJJ8folq9TXQ3jc8Z/f5FovFDbqNOoF8fVNh4lQSfleSc0MOxBsR4HuCCPgQRI9Lia5VtJB4dW9Ty636fy9Z/7zZxXaL3zvg6tBCNtWVzjDefTOV17cnR+WOe+m1HFtpslY9vBax/Z9vGx1bfZwXNmycqc8NhbUq3U+H2G7Phx+Ebsn4dx2uLLLCjUf0z/EqNPqf6Z/idWiY8NiVqIroyurAFWUhlYHYgjcTJJxYCIiAIiIAiIgCIiAIiIAiIgCIiAJT8y80UsFS66huzXFOmtuuqR4eAGl2Og95ANdznz3SwK9C2qYhhdad9EB2qVSPZXwG7du5HGuIcWqV6rVqzl3bcnsBsqjZVHYD9ySeNlu3hdnC21Q4XZZ8e5kqYmoa1dhpfoUf06Kn7KjxOl2OreQsBX/AMSbdRSoF+8V0A8SNwPeJX1Kt3QHa5PxA0/cn4TZ6GNTKtpe0rpPL5Lnxngo63T/AMxbJ5baWMcY9X/jgqhWn3OlclUXYDYOwXyF9vgbj4T3nRtPMX0Om2Vb/pbX4PBOzpjrAOvS231B8QfGRc6M6NpzinFqUeGgMD2LtbyABPvYf/QEmo4AAGgAsANgB2kLOjOjaStVq9Rq2nfNyx1l9E7OjOkHNjOjaRNptPK/ONTBPpd6LG9Sle2p3emTor/Ru9j6w7Bwji9LE0hWosGU/Aqw3VlOqsO4M/O2dLLgHM9XB1c2id7B0N8uso7MOxHZhqPMXBk1WuPEuiVTc4/LLo/QkSn5Z5oo46jmUjYiwqIbddJj2YeB7EaGXEndlgnkREQBERAEREAREQBERAE0Hn70ljClsNhrNiNnY6ph7i+32nsfZ2G5+6d+mpcyejPC4x2qnrpVW1Z6RA6za12RgVJ8wAT4zWWccGss44OF1cUzsXdmZmYlmY9TMx3Yk7mec2dGxvoSrD+jiaT+VSm1I/qUt+0qq3ohx67DDt+Wsdf1IJFdcvYhuqXsaY5uPqCNwfGfM57W6gB5DX6mwlxxblDE4ZlSqtMO+oUVUZum9jUIW9l7XO50FzpPNHl0/bqAeSC/+Zv+mcJqMX8xJo8lqdFFwqscU+1++n9qwVSNYWHaes2bBT4FRG4Zve7fspA+kxYjl+mfYLIfeXX4hjf5ETT4sSs+NFvkpM2M2ZsRwyom6lh4pdx8rdQ+XxmGnh3bRUc/2kD5tYD5zrlHTK7GbPL17AnwHz8pZ4bl9jrUYKPBfWb4sdB8j75ObgNEqVs2oIuXckedr2+k5uyKNfi1p8njgvBKbrepZiRqTsPyjsJXcVwuTV6VJKkErc3K2IBFzuNRb4zNTxFSiekq3vVWZW8wQPpvPNfh1aqcwhRoQFYlWsbEk6G17DQ22mkJ88nvPNf/ADlo91Uoc42JYz3z9vWc59e+SBmxmy74NyPi8UnXRSmQDZgaqBqbfddb3B77WI1FxrLmh6Hsc25wye+q5PyWmZKVbfSPFKtvpGr8I45VwtZa9Buh108Vde6Ov2lPh8RYgEd05M51pcQpEqOiqgGbTJuVvsyn7SGxsfgbGaXgPQi2hr4oDxFKnr8Hdrf5ZvfLPJuHwIOQp6mADu566jgbC+wGuygCSK4yj2SKoyj30XkRE7HcREQBERAEREAREQBERAE1HnHntcNehQ6XxFvWvrTw4IuDUtu1tQg1OhNgQTU85+kaxbD4NvWBIqVxYhDsUo9mfxbZdtTfp52r2+ZJuSSSTckk6kk6knUyLdft4j2RLtRt+WPZNqYhmZndmd3N3djdnO1yfdoALADQACfM2RM2M2VzWXllY028sl5k+5kqy2ZVyySFABaxt1E9j5Adu95ZY7hKJT66VlYC+mga32WA0IP0jaj0Gm/h6+/Tq9NLdnavf/GfQ+5sZshpXuARsQCPcRefc2Y2nntpLzYzZEzYzY2jaS82M2RM2M2No2ljgeJVKFUVqL9FRRa9rq675dRftL5aEbgg6zq3KnONPGqVtl1lF3pE30260OnWl++4vYgGcYzZ6p4llZXRmR0N0dTZkba4Pu0INwRcEEG0k02uvh9Emm518Po/QsTTOS/SAuJtQxHSmI+yRpTxNhun3XtqU+IuL23OWUZKSyi0jJSWUIiJk2EREAREQBERAERIvE+J0sPSatWdadNBdmPyAA3JJ0AGpOkAz1aoVSzEKqgliSAqqBckk7ADvOSc6+kdsT1UMKSlDZ6gutTEDwXulPz3byHtU3OfPtTHsUF6eGB9Wn9qqQdHrW38Qmw3Nza2tZsi22+kSJbd6RJQewsNANraADwjNkXNjNkTaQtpKzYzZFzYzY2jaeqzFX61udACBvpsQO+/0E91eJvUXoAYX0JIKhR46jU+UxZs+ZsxsWcnodL5/VabTfy8VHCzhtcrPtzj6ZRKV7AAbAWHuE+5si5sZsztPP7SVmxmyLmxmxtMbSVmxmyLmxmxtG0lZsZsi5sZsbRtJTPf6eRBBuCCNQQdQRtOj8kekv2cNjW10FOudA3YJW7BuwfY97HVuXZs+GpOlcnB8HWubg+D9OxOOci+ks4bpw+KYtQ2Sobs+GHZW7tT891819nsNOoGAZSCCAQQbgg6ggjcWk+MlJZRYxmpLKPURE2NhERAEREAgcd40mEw9TE1eroprchRdmJIUKBtcsQNbDXsJwLmnm2tj6vXVPSik5VJTdKQ2v8Aie27HzAAGk/RNegrqUdVZWBDKwDKykWIIOhFu00bi3ocwdQlqLVcOfBCHpX/ACOCQPJSBOdkXJcHOyMpLCOLdUdU6HjPQniV/pYihUH41qUD9MyU+I9FXEVOlGm/5KyW/wDU6JHdcvYiuqS9DU2qWF/9+6WeE4BVqL1dSqbbdJa3va4/b5zzxvljFYUK2IoNTBqALd6LliDc9Ko7E2AJNhpaWPD+NBUtftI9jcGkz1PgvFU6qqc7I7pJpYy1he/Hv19xQVFZWKsLMpsRv53B7gieby0/ghiKjVSzKuijpC3fpuSbkHTW224Ml0+CURunV+dmf6E2+kx8WKPNeQjXptTOqDyk8fv6dFBcx1TYH4PQP+Go81uh+akSvxPAmGtNuofdfRvg40PxA98yrIshK2LK/qhSSelQWJ7AXNvHyHvnmqeg2cFD+MdPyOx+BMseXayhi2hu589BoB8v3m0pbVku/EePWvvdbeEk28dvpcfiQqqMps6spO1xv7iND8J56psnMdVKlMKtgepenvZuoAfvb4mR6PAaQ9rqqH8RIX9C2HzvNfiLHJp5fRR0FkYpvEllZ79ij1jqmxHhFD/wqfwUA/MSPV4BTPsl09zdQ+T3mFbEpldEpeqOqT6vAag9l0b8wNM/MdQ+gkZuH1RvSY/lZG//AED9JupRfqdFOL9TB1HQDUk2AHcyc/BqwTrspHcKSW+FwL/SeaHDaypTxbU2FFiyK90IzNCUZVYsrWVtGAOkvxxkZdtJrOTi8M9n4rwdOp0itmm2213jbj+/rz9hqge+om48hekJ8Cwo1bvhS227YYk+3T8UvqU+I1uGncveiKpiaS4ipXWitW7qgpF6gR2LLdi4AJBB2O83ngHovweFZanS9aopBV6xDdDDYqigICDqDa48ZLrhJcnmnRKuxpPhNr6m3RESSdhERAEREAREQBNd5u5zp4JQtsyu63p0gbabZlRtehL99zsATKznb0hLhicPhumpiPtE608MCL3qW9p7aimPebC1+WvWLMzuzO7t1O7G71G2ux92gAsANAANJHtuUOF2Rrr1Dhdk3GY+pXqmvXfrqsLXtZUW9xTpr9hB4bncknWQG4fTJv0++xZQf7QbT7mRmSubbeWV8bbIScoyab9nj9CQpAFhYAbAaADwAn3rkbMjMmuDlgk9cdcjZkZkYGCT1yFiuHhj1IQjd9Lq3vAtr5/vpMmZGZGCRptRbpbFbTJxkvUxYbA2YM7dRHsgCyg+O5uZO65GzIzIwZ1Wqu1dnxb5OUv3+BJ6465GzJHJD1ehvZABI7Mxvv4gAbefkIwdfH6CeuvVEOM559kuWWC1gdiD7jefeuZeI8Opin1JZXA0IAGvgbbjxEr6dfqUN4gH5i8ztJHk/FS0Djl5Us4eMdd8c+5Nw+KNMsVCOtQAVqT3ycSo2D21Vx9movrKQNxpN25O5U4Xiv51NajMhHXQrP1ZD7gOn21OtiSyt56zn2ZMmEx1SjVWtRc06qeyw1up3R12dD3U+8WIBHeqxR4ksr9DjpdddQnCMmovvDa/9P0JE1fk7nqnjRluBSxCrd6d7hwP8SkT7SeI3W9j2J2iWSaayiammsoRETJkREQBETxXrqil3ZVVVJZmIVVUC5Yk6AAd4B7nM+d/SZfqw2BbuVq4gWIXsUodi3Yvsva59ml539JDYvqw+GLJh9nfVamKHgO6Uj+pvIaNpgewsNANraADwka27HESLbdjiJIQgCw8SfEkk3JJOpJOpJ1M+5kjZkZkh4IOCTmTxmFnFNTYkXJ36Re2g8Tr8phzJiGI6KnX2IAv2BBO/vv9Jq1hFr4bT0XayFd//F5+jeOF97/wXeK4M6U8xWZtLlW6fW8gQBY/T95BWsCARsRce4zLiuYPU6dydh3JkCkelQvgoHyFoj8yLT+I9DTpZwUElJ5yl7cYePT1+pLzIzJGzIzJnB5baScyMyRsyMyMDaScyMyRsyMyMDaScyRq6kN1rqbWI2JtexF/ef8AY1ZkZkbSVo9Tbo7o3VPEl+8M9VMZUcdNioOhJ0sPIdz9JmVrCw2AsPdI+ZGZCjgk+R8lf5CalbhY6SWEvf37+pJzIzJGzIzIwVm0kioQQyllZWDIynpdGGzKw2P/AHGxnU+R/SQK5XDYsqlc6U3Hq08SfC32Kn4djuvdV5HmT45BFjqDO1c3D6HWqx1/Q/TUTlfIvpOKlcNjnuNFpYhjt2CVz9BU7/a19ZuqSdGSksosYyUllCIibGxD4txelhqTVq7inTUak/RQBqzE6ADUmcO5z58q8Qfp1p4ZWulK/rVCDpUrW0J7hNl8zYiv5s5lxGNxDNiAUynZVoagYXtZh3qW3c79rLKR2sNN7gD3k2EjWWeiI8pSskq4dvgz5kZkvOF8uU3S7XJtuWYH4WOnwlJjcLl1Gp3vaxB7lTffzuCPlIqafRN1vhrtHDfNp++PQ+ZkZkxRNsFPgy5kdcxRGBg9oANgB7gB+09ZkwVKgX2iB7yB+88fxaffT9S/85nBnGSVmRmTFCqSwVRcnbsABuT5bfOY4N6qZWzUILLfSMuZGZJtfl6qqdYKt4gAqf7dTc+WkrAb6wsPo76nRXaVpWxxn6P9DNmRmTFEYImDLmRmSO9ZV9plHvIH7zyMUh2dP1L/AM5nBnaSsyMyYomMGMGXMjMnvhmDFWoQxPSthYG3UbX1I1tYiWnG+AJSp5lPSwuRckMo30Oxt4TXcs4Lqvwmonp1escrKXq1+n0KjMjMmKJtgpcGQvN45C9JRwnThsUxbDbI5uz4UeB7tS+qea+zocTeMnF8G8JODyj9R0qoZQykMrAEEEEMCLggjcWicL5B51xeFLYahQqYyn0FxRT28P6w9dWsemmbn1T3Nxb1r/ZMjLcsk6Mtyyde47yhhMZriKKOwFg4ulVR4CohDAeV7TSeL+hCkQThsRWRhqqVemrTLDUL1ABwCdLkt7jOnRDin2bxe2Sku1yvuPz2aOJoPkvRrK97dPQzFu3q9IIcea3BmXEej3iTtm/wrEMq2Aq0QwXU+srOCDcnT3Tv8SPDTRi+y38h5azW1fClFL3x6n5zqckY9d8FiPgKbf6XMyYfkHiD7YOsPN2o0x/mqA/SfoiJ1+DEofgxOLcN9DOMexrVKFAeA6sQ/wAh0KP1GbXwz0M4NNazV8Qe4Z8pL+S0uk28iTN+ibKEV6G6rivQqeH8p4OhbJw2Hpkd1pIG+LWufiZY1cIjL0sisPAqCPkZlibm5xX0k8tYdMZ00EWh/IRmygEUuz1dTTt0nRV7XmlUaL0qoL9JBFlZbi5BJsVOxt5nYzdubcZm4yu42zSi/lpAUv8AUrn4yiSkGurAEHcHUSkvufxJL0LXQzjproX7ctf3WH+TM1XjwFOxOgE1XMAF2IXc6kC1ze2s23C8Do96YbyctUX9LEiW+F4VRpi6UqSHxVFU/MC8xC5IleWthrtsa1tSy/dts0TD4KrU1Sm1vvPemnvBIu3wBkocDt/Uct5Lemn0PUfn8JteKlTiZpO+T64KmGlrh9p0n0UYKiMEemlTVkxFRSQihje1QXa1z6ribjiMBTqCz06bjwZVYH4ETQPRRjrPXoE+0qVVHmP5b/TJ+c6PLmiW6uLOM1iTRrHEPRpw6rqcLTQ+NHqw59/8oqD8bzVuJehBDrh8VUX8NZFrL7gydDD43nUInRxT7OTin2jgnEPR9jsDeoyLVQn2qBep06AXdCoZRpuLga3I0kOrhMXiaZWjh69QH1SVQ9IB31NgTbt7p+h4kd6aLluL2rzV1em/l0lwsKXql/r0PzrS5E4g22Cr/E0U/wBVQSdh/RZxJ96FOn/5lemP/j653yJ1+FE898GJxrB+hTFN/VxGGpj8C1K5+uXNi4b6FcKljXq1657jqFCmfhTAf/POhxNlCK9DdVxXoQeE8DoYVMvD0qdJdyEUDqP3mO7HzNzEnRNzcREQBERAEREAREQBK7mDif8AD4arW7qnqA/aqN6qL8XKj4yxmi+kfiF2pYcbAZr/AFSmPnmH3os52z2QcjaEd0kjn1ZLC172Fr9z5nzO8j0N5JxMjUN55x9liWuFlkvsytwssl9mbI2RX4qVOJltipU4mYZhlryvxL+HxVKsTZQ/TU8Mp/UYnyF1f+ydtnA8OtxY6gix8x4Tr3JXFDXwadRu9I5Tk7sUAsx82Qo3vYy00FnDh95Evj/UX0REsiMIiIAiIgCIiAIiIAiIgCIiAIiIAiIgCUPMvKiYuzhjTqqOkNbrDLe/S63FwDcixBFzrYkG+iayipLDMptPKNGwnouS969d3/DTUUVPvJLN8iJYYr0b4NkKojUmto6u7MD4kOxDe43+E2mJoqa0sKKMucn6nG8Vwyphqxo1RZhqCPZqpewqJft4jcHTwJkD2Z0rjvBKeJp9NQEFdUdbB6bW3UkEeRBBB7gznfIFBcbWqLXAKUbEKNFqm9rVAb3HewsD3BGkgT0b3/L0/wAiVC9beeyx5a5N/iRnV+paJ/pqCUauPvsw1VPC1i29wLXvMb6NsFUFgj0z406jg/pYsp+Im0xJ0KIRjtwRpWSbzk58PRUQ3q4r1b96N6lvzBwt/wC34Tc+DcGp4WkKVIG1yWLG7ux3Zj46DawAAAAAAk6JtCqEOYow5uXbERE6GoiIgCIiAIiIAiI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64" name="Picture 4" descr="http://www.clker.com/cliparts/c/8/8/c/1194986592260465101christmas_tree_mo_01.svg.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1180726" cy="1180726"/>
          </a:xfrm>
          <a:prstGeom prst="rect">
            <a:avLst/>
          </a:prstGeom>
          <a:noFill/>
        </p:spPr>
      </p:pic>
      <p:pic>
        <p:nvPicPr>
          <p:cNvPr id="15366" name="Picture 6" descr="http://clipartstockphoto.com/images/christmas-wreath-clipa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268760"/>
            <a:ext cx="1180726" cy="1180726"/>
          </a:xfrm>
          <a:prstGeom prst="rect">
            <a:avLst/>
          </a:prstGeom>
          <a:noFill/>
        </p:spPr>
      </p:pic>
      <p:pic>
        <p:nvPicPr>
          <p:cNvPr id="15368" name="Picture 8" descr="https://encrypted-tbn1.gstatic.com/images?q=tbn:ANd9GcTqzMfaq2tNkTEsZJNaPm7yHwlMH3H9Ycid4zu3O8GOJfz-PWn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484784"/>
            <a:ext cx="1070421" cy="767472"/>
          </a:xfrm>
          <a:prstGeom prst="rect">
            <a:avLst/>
          </a:prstGeom>
          <a:noFill/>
        </p:spPr>
      </p:pic>
      <p:pic>
        <p:nvPicPr>
          <p:cNvPr id="15370" name="Picture 10" descr="http://www.clipartpal.com/_thumbs/pd/holiday/christmas/Christmas_tree_decorations_large_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268760"/>
            <a:ext cx="1086269" cy="1180726"/>
          </a:xfrm>
          <a:prstGeom prst="rect">
            <a:avLst/>
          </a:prstGeom>
          <a:noFill/>
        </p:spPr>
      </p:pic>
      <p:pic>
        <p:nvPicPr>
          <p:cNvPr id="15372" name="Picture 12" descr="http://cdn.dailyclipart.net/wp-content/uploads/medium/Christmas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1196752"/>
            <a:ext cx="885545" cy="1224136"/>
          </a:xfrm>
          <a:prstGeom prst="rect">
            <a:avLst/>
          </a:prstGeom>
          <a:noFill/>
        </p:spPr>
      </p:pic>
      <p:pic>
        <p:nvPicPr>
          <p:cNvPr id="15374" name="Picture 14" descr="http://1.bp.blogspot.com/-NkMX5GYNHJw/Tq9AMYX6N-I/AAAAAAAAAGc/od-z-uJ-pHE/s1600/clip-art-snow-flake-coloring-pag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3284984"/>
            <a:ext cx="821339" cy="921702"/>
          </a:xfrm>
          <a:prstGeom prst="rect">
            <a:avLst/>
          </a:prstGeom>
          <a:noFill/>
        </p:spPr>
      </p:pic>
      <p:pic>
        <p:nvPicPr>
          <p:cNvPr id="15376" name="Picture 16" descr="http://vector.me/files/images/1/7/179277/christmas_candles_clip_ar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3212976"/>
            <a:ext cx="1036915" cy="895406"/>
          </a:xfrm>
          <a:prstGeom prst="rect">
            <a:avLst/>
          </a:prstGeom>
          <a:noFill/>
        </p:spPr>
      </p:pic>
      <p:pic>
        <p:nvPicPr>
          <p:cNvPr id="15378" name="Picture 18" descr="http://clipartstockphoto.com/images/reindeer-clip-ar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2924944"/>
            <a:ext cx="1324947" cy="1324947"/>
          </a:xfrm>
          <a:prstGeom prst="rect">
            <a:avLst/>
          </a:prstGeom>
          <a:noFill/>
        </p:spPr>
      </p:pic>
      <p:pic>
        <p:nvPicPr>
          <p:cNvPr id="15380" name="Picture 20" descr="http://www.whychristmas.com/i/present-re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2996952"/>
            <a:ext cx="1209734" cy="1209734"/>
          </a:xfrm>
          <a:prstGeom prst="rect">
            <a:avLst/>
          </a:prstGeom>
          <a:noFill/>
        </p:spPr>
      </p:pic>
      <p:pic>
        <p:nvPicPr>
          <p:cNvPr id="15382" name="Picture 22" descr="https://encrypted-tbn1.gstatic.com/images?q=tbn:ANd9GcTjYy9ga8mksKO96iZYKFtRWy7h_tllVg0BKr2VGPRddcw9tOG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3068960"/>
            <a:ext cx="1152128" cy="1157271"/>
          </a:xfrm>
          <a:prstGeom prst="rect">
            <a:avLst/>
          </a:prstGeom>
          <a:noFill/>
        </p:spPr>
      </p:pic>
      <p:pic>
        <p:nvPicPr>
          <p:cNvPr id="15384" name="Picture 24" descr="http://festivalsadvices.com/wp-content/uploads/2010/09/Christmas-Stocking-Stuffers-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4941168"/>
            <a:ext cx="1368152" cy="1368152"/>
          </a:xfrm>
          <a:prstGeom prst="rect">
            <a:avLst/>
          </a:prstGeom>
          <a:noFill/>
        </p:spPr>
      </p:pic>
      <p:pic>
        <p:nvPicPr>
          <p:cNvPr id="15386" name="Picture 26" descr="http://www.staceyreid.com/news/wp-content/uploads/2011/08/3347_santas_hat-640x41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7" y="5157192"/>
            <a:ext cx="1152128" cy="745283"/>
          </a:xfrm>
          <a:prstGeom prst="rect">
            <a:avLst/>
          </a:prstGeom>
          <a:noFill/>
        </p:spPr>
      </p:pic>
      <p:pic>
        <p:nvPicPr>
          <p:cNvPr id="15388" name="Picture 28" descr="http://us.123rf.com/400wm/400/400/braverabbit/braverabbit1108/braverabbit110800008/10109327-santa-s-sleigh--on-white-background--high-quality-3d-illustration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4941168"/>
            <a:ext cx="1368152" cy="1121885"/>
          </a:xfrm>
          <a:prstGeom prst="rect">
            <a:avLst/>
          </a:prstGeom>
          <a:noFill/>
        </p:spPr>
      </p:pic>
      <p:pic>
        <p:nvPicPr>
          <p:cNvPr id="15390" name="Picture 30" descr="http://us.123rf.com/400wm/400/400/CraigPJ/CraigPJ0711/CraigPJ071100025/2056468-zig-zag-blue-christmas-tinsel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6136" y="5013176"/>
            <a:ext cx="1182221" cy="792088"/>
          </a:xfrm>
          <a:prstGeom prst="rect">
            <a:avLst/>
          </a:prstGeom>
          <a:noFill/>
        </p:spPr>
      </p:pic>
      <p:pic>
        <p:nvPicPr>
          <p:cNvPr id="15392" name="Picture 32" descr="http://www.notonthehighstreet.com/system/product_images/images/001/336/873/original_all-i-want-for-christmas-card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24328" y="4941168"/>
            <a:ext cx="1071092" cy="107109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55576" y="2348880"/>
            <a:ext cx="698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tree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940152" y="573325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tinsel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339752" y="4077072"/>
            <a:ext cx="100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candle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95536" y="4077072"/>
            <a:ext cx="1443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snowflake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164288" y="2348880"/>
            <a:ext cx="176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Santa</a:t>
            </a:r>
          </a:p>
          <a:p>
            <a:pPr algn="ctr"/>
            <a:r>
              <a:rPr lang="en-GB" dirty="0" smtClean="0"/>
              <a:t>Father Christmas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796136" y="2276872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bauble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139952" y="2204864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holly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2339752" y="2276872"/>
            <a:ext cx="10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wreath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3995936" y="5877272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sleigh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123728" y="5805264"/>
            <a:ext cx="135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Santa hat</a:t>
            </a:r>
            <a:endParaRPr lang="en-GB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7544" y="6165304"/>
            <a:ext cx="120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stocking</a:t>
            </a:r>
            <a:endParaRPr lang="en-GB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740352" y="4077072"/>
            <a:ext cx="65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star</a:t>
            </a:r>
            <a:endParaRPr lang="en-GB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868144" y="4005064"/>
            <a:ext cx="982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</a:t>
            </a:r>
            <a:r>
              <a:rPr lang="en-GB" sz="2000" dirty="0" smtClean="0"/>
              <a:t>resent</a:t>
            </a:r>
          </a:p>
          <a:p>
            <a:pPr algn="ctr"/>
            <a:r>
              <a:rPr lang="en-GB" sz="2000" dirty="0" smtClean="0"/>
              <a:t>gift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3923928" y="4149080"/>
            <a:ext cx="125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reindeer</a:t>
            </a:r>
            <a:endParaRPr lang="en-GB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740352" y="5949280"/>
            <a:ext cx="72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card</a:t>
            </a:r>
            <a:endParaRPr lang="en-GB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Christmas 2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sp>
        <p:nvSpPr>
          <p:cNvPr id="15362" name="AutoShape 2" descr="data:image/jpeg;base64,/9j/4AAQSkZJRgABAQAAAQABAAD/2wCEAAkGBhQSEBUREhQSFBUUEBUXFBgVFRUREhASFhQWFBkSFRQYGyYfGRskGRgVIC8gJCgpLCwsFx4yQTIqNSYsLSkBCQoKDgwOGg8PGiklHyQyKS0sLTQsLCosKiwtLCwtLCwsLCkuLCwtLCwsKiwqKSwsKSwsLCw0LCwsLCwsLC0sLP/AABEIAOwA1gMBIgACEQEDEQH/xAAcAAEAAgMBAQEAAAAAAAAAAAAABAUDBgcCAQj/xABCEAACAQIEBAIHBgQEBAcAAAABAgADEQQTITEFBhJBUWEHIjJxgZGhQlJicpKxFCMzgkOisvBj0dLhU3OjpLPBwv/EABsBAQACAwEBAAAAAAAAAAAAAAAEBQECAwYH/8QAMhEAAgIBBAECAwYGAwEAAAAAAAECAxEEEiExBUFREyJxYYGRobHwBhRCwdHhMlLxFf/aAAwDAQACEQMRAD8A7jERAEREAREQBERAEREARPj3sbWvbS+ov5iathOK4kAhnps6EColROkq34XQj1DuD0m4+IkTVayrSxUrW0nxnDaX1wbRi5cI2lmsLnQDfyE1Hg2JtXp1zocSXFS+9nBqUQ35FUUx+c+MzcS45UqUXomiUaopQutRXpqjaM1z0vfpJt6u9u2sg4liV9S3UrKyX0XrRg6g+V1APleUHkfL1q6j4M8xTzLHt1+jfBLq00pRllG7xNfPMtRv6dDp86tRVt7hT67/ADE84TiOIfEInXTYD1qoWmVWnTINrsXJ6ibWHexNrCXMfKaWdqqhPdJ+2X+a4/MjOqcVlo2KIiWJzEREAREQBERAEREAREQBERAEREAREQBERAEREASq45woVFzVKpVRTZjojLuadT8Hnup1HcG1mr8RxhxO2mHH/ubfaP8AwvAfb39m3VX+R1NGnobv5T4x7/Z++jpXFyl8pXLietFcAjqRWsdx1AGx89ZhWprMlTHU2Ng6Ek20IYdXhcaX8p8NMC5NgALknQADuTPmW1x7TWej0dco7TKHYlKaEBqlQIrNqqeqzFiO+imw7mw0vcbbw7hy0U6EvvdmOr1HO7se5OnyAFgABp9GrSq/y+pWJ+yGs+moYC4YEGxBGxAImw8I4mwYUKxu9jlvtnKBchraCoBuNiPWH2gvqv4eupqlKmaxY/f1Xt/fHqVGtTk9yfBcxET2ZXiIiAIiIAiIgCIiAIiIAiIgCIiAIiIAiIgCIiAeaiBgVIuCCCOxB0IlbS5aw62vTD22zWav02+7mFrfCWhM0XmLnQ1L0sKxCbPWU6v4rRPYf8T9P3hxtdcVvn6df6Odlsao5kyTzfzAppvhaAVntZm/w6Dr6ygW3qBgug0Xc9las4tjL4emyW/nNTK9Q6l6LZzBhcXBRSpFx7Uo0cKABoBsB2nwVmsikjppBxTAve1Rgx6vcAFFu155nXRlqrq7P+r/AC7+/lIhVeTlGNi6yvlOh8K4xRxqmnVppmKLvScCoLbdaXHrLfva4vYgHSTKPL1BXV1VgUa6jMqZamxFxT6ukaE9pzLOIIZSVZTdWU2ZG2uD9LbEaEEG03flnnAViKNey1tlI0Sv+X7r+KfEXF7XtN0LsKaW5df6Omm1as+WXD/U2iIiTyaIiIAiIgCIiAIiIAiIgCIiAIiIAiIgCIiAJixOJWmjPUZUVQSzMQFUDuSZg4txelhqRq1mCqNPEsx2VVGrMfATk/MfNdTGPdvUpKb06V72I2eoRoz/AEXtc+seVtqrXJxtujWuS15n5wbFE06fUmH2IN1fEfnG6p+Dc9/uyizpBzozpUWSlY8yKa2UrHmROzpjr40IpZjYD4+QAA3N+0i50ruLVvWp326mP91hb6dc5qJJ8folq9TXQ3jc8Z/f5FovFDbqNOoF8fVNh4lQSfleSc0MOxBsR4HuCCPgQRI9Lia5VtJB4dW9Ty636fy9Z/7zZxXaL3zvg6tBCNtWVzjDefTOV17cnR+WOe+m1HFtpslY9vBax/Z9vGx1bfZwXNmycqc8NhbUq3U+H2G7Phx+Ebsn4dx2uLLLCjUf0z/EqNPqf6Z/idWiY8NiVqIroyurAFWUhlYHYgjcTJJxYCIiAIiIAiIgCIiAIiIAiIgCIiAJT8y80UsFS66huzXFOmtuuqR4eAGl2Og95ANdznz3SwK9C2qYhhdad9EB2qVSPZXwG7du5HGuIcWqV6rVqzl3bcnsBsqjZVHYD9ySeNlu3hdnC21Q4XZZ8e5kqYmoa1dhpfoUf06Kn7KjxOl2OreQsBX/AMSbdRSoF+8V0A8SNwPeJX1Kt3QHa5PxA0/cn4TZ6GNTKtpe0rpPL5Lnxngo63T/AMxbJ5baWMcY9X/jgqhWn3OlclUXYDYOwXyF9vgbj4T3nRtPMX0Om2Vb/pbX4PBOzpjrAOvS231B8QfGRc6M6NpzinFqUeGgMD2LtbyABPvYf/QEmo4AAGgAsANgB2kLOjOjaStVq9Rq2nfNyx1l9E7OjOkHNjOjaRNptPK/ONTBPpd6LG9Sle2p3emTor/Ru9j6w7Bwji9LE0hWosGU/Aqw3VlOqsO4M/O2dLLgHM9XB1c2id7B0N8uso7MOxHZhqPMXBk1WuPEuiVTc4/LLo/QkSn5Z5oo46jmUjYiwqIbddJj2YeB7EaGXEndlgnkREQBERAEREAREQBERAE0Hn70ljClsNhrNiNnY6ph7i+32nsfZ2G5+6d+mpcyejPC4x2qnrpVW1Z6RA6za12RgVJ8wAT4zWWccGss44OF1cUzsXdmZmYlmY9TMx3Yk7mec2dGxvoSrD+jiaT+VSm1I/qUt+0qq3ohx67DDt+Wsdf1IJFdcvYhuqXsaY5uPqCNwfGfM57W6gB5DX6mwlxxblDE4ZlSqtMO+oUVUZum9jUIW9l7XO50FzpPNHl0/bqAeSC/+Zv+mcJqMX8xJo8lqdFFwqscU+1++n9qwVSNYWHaes2bBT4FRG4Zve7fspA+kxYjl+mfYLIfeXX4hjf5ETT4sSs+NFvkpM2M2ZsRwyom6lh4pdx8rdQ+XxmGnh3bRUc/2kD5tYD5zrlHTK7GbPL17AnwHz8pZ4bl9jrUYKPBfWb4sdB8j75ObgNEqVs2oIuXckedr2+k5uyKNfi1p8njgvBKbrepZiRqTsPyjsJXcVwuTV6VJKkErc3K2IBFzuNRb4zNTxFSiekq3vVWZW8wQPpvPNfh1aqcwhRoQFYlWsbEk6G17DQ22mkJ88nvPNf/ADlo91Uoc42JYz3z9vWc59e+SBmxmy74NyPi8UnXRSmQDZgaqBqbfddb3B77WI1FxrLmh6Hsc25wye+q5PyWmZKVbfSPFKtvpGr8I45VwtZa9Buh108Vde6Ov2lPh8RYgEd05M51pcQpEqOiqgGbTJuVvsyn7SGxsfgbGaXgPQi2hr4oDxFKnr8Hdrf5ZvfLPJuHwIOQp6mADu566jgbC+wGuygCSK4yj2SKoyj30XkRE7HcREQBERAEREAREQBERAE1HnHntcNehQ6XxFvWvrTw4IuDUtu1tQg1OhNgQTU85+kaxbD4NvWBIqVxYhDsUo9mfxbZdtTfp52r2+ZJuSSSTckk6kk6knUyLdft4j2RLtRt+WPZNqYhmZndmd3N3djdnO1yfdoALADQACfM2RM2M2VzWXllY028sl5k+5kqy2ZVyySFABaxt1E9j5Adu95ZY7hKJT66VlYC+mga32WA0IP0jaj0Gm/h6+/Tq9NLdnavf/GfQ+5sZshpXuARsQCPcRefc2Y2nntpLzYzZEzYzY2jaS82M2RM2M2No2ljgeJVKFUVqL9FRRa9rq675dRftL5aEbgg6zq3KnONPGqVtl1lF3pE30260OnWl++4vYgGcYzZ6p4llZXRmR0N0dTZkba4Pu0INwRcEEG0k02uvh9Emm518Po/QsTTOS/SAuJtQxHSmI+yRpTxNhun3XtqU+IuL23OWUZKSyi0jJSWUIiJk2EREAREQBERAERIvE+J0sPSatWdadNBdmPyAA3JJ0AGpOkAz1aoVSzEKqgliSAqqBckk7ADvOSc6+kdsT1UMKSlDZ6gutTEDwXulPz3byHtU3OfPtTHsUF6eGB9Wn9qqQdHrW38Qmw3Nza2tZsi22+kSJbd6RJQewsNANraADwjNkXNjNkTaQtpKzYzZFzYzY2jaeqzFX61udACBvpsQO+/0E91eJvUXoAYX0JIKhR46jU+UxZs+ZsxsWcnodL5/VabTfy8VHCzhtcrPtzj6ZRKV7AAbAWHuE+5si5sZsztPP7SVmxmyLmxmxtMbSVmxmyLmxmxtG0lZsZsi5sZsbRtJTPf6eRBBuCCNQQdQRtOj8kekv2cNjW10FOudA3YJW7BuwfY97HVuXZs+GpOlcnB8HWubg+D9OxOOci+ks4bpw+KYtQ2Sobs+GHZW7tT891819nsNOoGAZSCCAQQbgg6ggjcWk+MlJZRYxmpLKPURE2NhERAEREAgcd40mEw9TE1eroprchRdmJIUKBtcsQNbDXsJwLmnm2tj6vXVPSik5VJTdKQ2v8Aie27HzAAGk/RNegrqUdVZWBDKwDKykWIIOhFu00bi3ocwdQlqLVcOfBCHpX/ACOCQPJSBOdkXJcHOyMpLCOLdUdU6HjPQniV/pYihUH41qUD9MyU+I9FXEVOlGm/5KyW/wDU6JHdcvYiuqS9DU2qWF/9+6WeE4BVqL1dSqbbdJa3va4/b5zzxvljFYUK2IoNTBqALd6LliDc9Ko7E2AJNhpaWPD+NBUtftI9jcGkz1PgvFU6qqc7I7pJpYy1he/Hv19xQVFZWKsLMpsRv53B7gieby0/ghiKjVSzKuijpC3fpuSbkHTW224Ml0+CURunV+dmf6E2+kx8WKPNeQjXptTOqDyk8fv6dFBcx1TYH4PQP+Go81uh+akSvxPAmGtNuofdfRvg40PxA98yrIshK2LK/qhSSelQWJ7AXNvHyHvnmqeg2cFD+MdPyOx+BMseXayhi2hu589BoB8v3m0pbVku/EePWvvdbeEk28dvpcfiQqqMps6spO1xv7iND8J56psnMdVKlMKtgepenvZuoAfvb4mR6PAaQ9rqqH8RIX9C2HzvNfiLHJp5fRR0FkYpvEllZ79ij1jqmxHhFD/wqfwUA/MSPV4BTPsl09zdQ+T3mFbEpldEpeqOqT6vAag9l0b8wNM/MdQ+gkZuH1RvSY/lZG//AED9JupRfqdFOL9TB1HQDUk2AHcyc/BqwTrspHcKSW+FwL/SeaHDaypTxbU2FFiyK90IzNCUZVYsrWVtGAOkvxxkZdtJrOTi8M9n4rwdOp0itmm2213jbj+/rz9hqge+om48hekJ8Cwo1bvhS227YYk+3T8UvqU+I1uGncveiKpiaS4ipXWitW7qgpF6gR2LLdi4AJBB2O83ngHovweFZanS9aopBV6xDdDDYqigICDqDa48ZLrhJcnmnRKuxpPhNr6m3RESSdhERAEREAREQBNd5u5zp4JQtsyu63p0gbabZlRtehL99zsATKznb0hLhicPhumpiPtE608MCL3qW9p7aimPebC1+WvWLMzuzO7t1O7G71G2ux92gAsANAANJHtuUOF2Rrr1Dhdk3GY+pXqmvXfrqsLXtZUW9xTpr9hB4bncknWQG4fTJv0++xZQf7QbT7mRmSubbeWV8bbIScoyab9nj9CQpAFhYAbAaADwAn3rkbMjMmuDlgk9cdcjZkZkYGCT1yFiuHhj1IQjd9Lq3vAtr5/vpMmZGZGCRptRbpbFbTJxkvUxYbA2YM7dRHsgCyg+O5uZO65GzIzIwZ1Wqu1dnxb5OUv3+BJ6465GzJHJD1ehvZABI7Mxvv4gAbefkIwdfH6CeuvVEOM559kuWWC1gdiD7jefeuZeI8Opin1JZXA0IAGvgbbjxEr6dfqUN4gH5i8ztJHk/FS0Djl5Us4eMdd8c+5Nw+KNMsVCOtQAVqT3ycSo2D21Vx9movrKQNxpN25O5U4Xiv51NajMhHXQrP1ZD7gOn21OtiSyt56zn2ZMmEx1SjVWtRc06qeyw1up3R12dD3U+8WIBHeqxR4ksr9DjpdddQnCMmovvDa/9P0JE1fk7nqnjRluBSxCrd6d7hwP8SkT7SeI3W9j2J2iWSaayiammsoRETJkREQBETxXrqil3ZVVVJZmIVVUC5Yk6AAd4B7nM+d/SZfqw2BbuVq4gWIXsUodi3Yvsva59ml539JDYvqw+GLJh9nfVamKHgO6Uj+pvIaNpgewsNANraADwka27HESLbdjiJIQgCw8SfEkk3JJOpJOpJ1M+5kjZkZkh4IOCTmTxmFnFNTYkXJ36Re2g8Tr8phzJiGI6KnX2IAv2BBO/vv9Jq1hFr4bT0XayFd//F5+jeOF97/wXeK4M6U8xWZtLlW6fW8gQBY/T95BWsCARsRce4zLiuYPU6dydh3JkCkelQvgoHyFoj8yLT+I9DTpZwUElJ5yl7cYePT1+pLzIzJGzIzJnB5baScyMyRsyMyMDaScyMyRsyMyMDaScyRq6kN1rqbWI2JtexF/ef8AY1ZkZkbSVo9Tbo7o3VPEl+8M9VMZUcdNioOhJ0sPIdz9JmVrCw2AsPdI+ZGZCjgk+R8lf5CalbhY6SWEvf37+pJzIzJGzIzIwVm0kioQQyllZWDIynpdGGzKw2P/AHGxnU+R/SQK5XDYsqlc6U3Hq08SfC32Kn4djuvdV5HmT45BFjqDO1c3D6HWqx1/Q/TUTlfIvpOKlcNjnuNFpYhjt2CVz9BU7/a19ZuqSdGSksosYyUllCIibGxD4txelhqTVq7inTUak/RQBqzE6ADUmcO5z58q8Qfp1p4ZWulK/rVCDpUrW0J7hNl8zYiv5s5lxGNxDNiAUynZVoagYXtZh3qW3c79rLKR2sNN7gD3k2EjWWeiI8pSskq4dvgz5kZkvOF8uU3S7XJtuWYH4WOnwlJjcLl1Gp3vaxB7lTffzuCPlIqafRN1vhrtHDfNp++PQ+ZkZkxRNsFPgy5kdcxRGBg9oANgB7gB+09ZkwVKgX2iB7yB+88fxaffT9S/85nBnGSVmRmTFCqSwVRcnbsABuT5bfOY4N6qZWzUILLfSMuZGZJtfl6qqdYKt4gAqf7dTc+WkrAb6wsPo76nRXaVpWxxn6P9DNmRmTFEYImDLmRmSO9ZV9plHvIH7zyMUh2dP1L/AM5nBnaSsyMyYomMGMGXMjMnvhmDFWoQxPSthYG3UbX1I1tYiWnG+AJSp5lPSwuRckMo30Oxt4TXcs4Lqvwmonp1escrKXq1+n0KjMjMmKJtgpcGQvN45C9JRwnThsUxbDbI5uz4UeB7tS+qea+zocTeMnF8G8JODyj9R0qoZQykMrAEEEEMCLggjcWicL5B51xeFLYahQqYyn0FxRT28P6w9dWsemmbn1T3Nxb1r/ZMjLcsk6Mtyyde47yhhMZriKKOwFg4ulVR4CohDAeV7TSeL+hCkQThsRWRhqqVemrTLDUL1ABwCdLkt7jOnRDin2bxe2Sku1yvuPz2aOJoPkvRrK97dPQzFu3q9IIcea3BmXEej3iTtm/wrEMq2Aq0QwXU+srOCDcnT3Tv8SPDTRi+y38h5azW1fClFL3x6n5zqckY9d8FiPgKbf6XMyYfkHiD7YOsPN2o0x/mqA/SfoiJ1+DEofgxOLcN9DOMexrVKFAeA6sQ/wAh0KP1GbXwz0M4NNazV8Qe4Z8pL+S0uk28iTN+ibKEV6G6rivQqeH8p4OhbJw2Hpkd1pIG+LWufiZY1cIjL0sisPAqCPkZlibm5xX0k8tYdMZ00EWh/IRmygEUuz1dTTt0nRV7XmlUaL0qoL9JBFlZbi5BJsVOxt5nYzdubcZm4yu42zSi/lpAUv8AUrn4yiSkGurAEHcHUSkvufxJL0LXQzjproX7ctf3WH+TM1XjwFOxOgE1XMAF2IXc6kC1ze2s23C8Do96YbyctUX9LEiW+F4VRpi6UqSHxVFU/MC8xC5IleWthrtsa1tSy/dts0TD4KrU1Sm1vvPemnvBIu3wBkocDt/Uct5Lemn0PUfn8JteKlTiZpO+T64KmGlrh9p0n0UYKiMEemlTVkxFRSQihje1QXa1z6ribjiMBTqCz06bjwZVYH4ETQPRRjrPXoE+0qVVHmP5b/TJ+c6PLmiW6uLOM1iTRrHEPRpw6rqcLTQ+NHqw59/8oqD8bzVuJehBDrh8VUX8NZFrL7gydDD43nUInRxT7OTin2jgnEPR9jsDeoyLVQn2qBep06AXdCoZRpuLga3I0kOrhMXiaZWjh69QH1SVQ9IB31NgTbt7p+h4kd6aLluL2rzV1em/l0lwsKXql/r0PzrS5E4g22Cr/E0U/wBVQSdh/RZxJ96FOn/5lemP/j653yJ1+FE898GJxrB+hTFN/VxGGpj8C1K5+uXNi4b6FcKljXq1657jqFCmfhTAf/POhxNlCK9DdVxXoQeE8DoYVMvD0qdJdyEUDqP3mO7HzNzEnRNzcREQBERAEREAREQBK7mDif8AD4arW7qnqA/aqN6qL8XKj4yxmi+kfiF2pYcbAZr/AFSmPnmH3os52z2QcjaEd0kjn1ZLC172Fr9z5nzO8j0N5JxMjUN55x9liWuFlkvsytwssl9mbI2RX4qVOJltipU4mYZhlryvxL+HxVKsTZQ/TU8Mp/UYnyF1f+ydtnA8OtxY6gix8x4Tr3JXFDXwadRu9I5Tk7sUAsx82Qo3vYy00FnDh95Evj/UX0REsiMIiIAiIgCIiAIiIAiIgCIiAIiIAiIgCUPMvKiYuzhjTqqOkNbrDLe/S63FwDcixBFzrYkG+iayipLDMptPKNGwnouS969d3/DTUUVPvJLN8iJYYr0b4NkKojUmto6u7MD4kOxDe43+E2mJoqa0sKKMucn6nG8Vwyphqxo1RZhqCPZqpewqJft4jcHTwJkD2Z0rjvBKeJp9NQEFdUdbB6bW3UkEeRBBB7gznfIFBcbWqLXAKUbEKNFqm9rVAb3HewsD3BGkgT0b3/L0/wAiVC9beeyx5a5N/iRnV+paJ/pqCUauPvsw1VPC1i29wLXvMb6NsFUFgj0z406jg/pYsp+Im0xJ0KIRjtwRpWSbzk58PRUQ3q4r1b96N6lvzBwt/wC34Tc+DcGp4WkKVIG1yWLG7ux3Zj46DawAAAAAAk6JtCqEOYow5uXbERE6GoiIgCIiAIiIAiI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58" name="Picture 2" descr="http://www.kingdomvision.co.uk/wp-content/uploads/2013/11/NativityPl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406535" cy="38884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372200" y="5949280"/>
            <a:ext cx="72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gold</a:t>
            </a:r>
            <a:endParaRPr lang="en-GB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7452320" y="5517232"/>
            <a:ext cx="929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camel</a:t>
            </a:r>
            <a:endParaRPr lang="en-GB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08104" y="5301208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king</a:t>
            </a:r>
            <a:endParaRPr lang="en-GB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4139952" y="5877272"/>
            <a:ext cx="114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manger</a:t>
            </a:r>
            <a:endParaRPr lang="en-GB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67544" y="5157192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sheep</a:t>
            </a:r>
            <a:endParaRPr lang="en-GB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1331640" y="5733256"/>
            <a:ext cx="136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shepherd</a:t>
            </a:r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131840" y="5445224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Jesus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1988840"/>
            <a:ext cx="84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Mary</a:t>
            </a:r>
            <a:endParaRPr lang="en-GB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691680" y="2276872"/>
            <a:ext cx="73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staff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4716016" y="1268760"/>
            <a:ext cx="65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star</a:t>
            </a:r>
            <a:endParaRPr lang="en-GB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4788024" y="191683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Joseph</a:t>
            </a:r>
            <a:endParaRPr lang="en-GB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660232" y="1628800"/>
            <a:ext cx="95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crown</a:t>
            </a:r>
            <a:endParaRPr lang="en-GB" sz="24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195736" y="2636912"/>
            <a:ext cx="1368152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979712" y="4581128"/>
            <a:ext cx="216024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99592" y="3933056"/>
            <a:ext cx="360040" cy="13681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732240" y="1988840"/>
            <a:ext cx="216024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644008" y="2276872"/>
            <a:ext cx="360040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4139952" y="1556792"/>
            <a:ext cx="576064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203848" y="2348880"/>
            <a:ext cx="792088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6660232" y="4149080"/>
            <a:ext cx="72008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508104" y="4509120"/>
            <a:ext cx="360040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427984" y="4581128"/>
            <a:ext cx="216024" cy="1440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491880" y="3933056"/>
            <a:ext cx="576064" cy="16561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452320" y="4221088"/>
            <a:ext cx="576064" cy="1440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Christmas 3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 l="20404" t="23427" r="18680" b="7341"/>
          <a:stretch>
            <a:fillRect/>
          </a:stretch>
        </p:blipFill>
        <p:spPr bwMode="auto">
          <a:xfrm>
            <a:off x="285720" y="1214422"/>
            <a:ext cx="8594734" cy="533343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Christmas 4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19191" t="21837" r="20839" b="13374"/>
          <a:stretch>
            <a:fillRect/>
          </a:stretch>
        </p:blipFill>
        <p:spPr bwMode="auto">
          <a:xfrm>
            <a:off x="0" y="1214422"/>
            <a:ext cx="9144000" cy="53956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Sports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1268760"/>
          <a:ext cx="7272810" cy="328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562"/>
                <a:gridCol w="1454562"/>
                <a:gridCol w="1454562"/>
                <a:gridCol w="1454562"/>
                <a:gridCol w="1454562"/>
              </a:tblGrid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like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Lubię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gosto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man </a:t>
                      </a:r>
                      <a:r>
                        <a:rPr lang="en-GB" sz="1600" dirty="0" err="1" smtClean="0"/>
                        <a:t>patinka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Îmi</a:t>
                      </a:r>
                      <a:r>
                        <a:rPr lang="en-GB" sz="1600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love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kocham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amo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Aš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myliu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Îmi</a:t>
                      </a:r>
                      <a:r>
                        <a:rPr lang="en-GB" sz="1600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don’t like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Nie podoba mi się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Eu não 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Man </a:t>
                      </a:r>
                      <a:r>
                        <a:rPr lang="en-GB" sz="1600" dirty="0" err="1" smtClean="0"/>
                        <a:t>nepatinka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Nu-mi place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hate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Nienawidzę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odeio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Aš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nekenčiu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Nu-mi place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My favourite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Moje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ulubione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favorito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 smtClean="0"/>
                        <a:t>Mano mėgstamiausia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preferata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mea</a:t>
                      </a:r>
                      <a:endParaRPr lang="en-GB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412776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412776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910146"/>
            <a:ext cx="1512168" cy="9478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7" y="4581127"/>
            <a:ext cx="1547664" cy="1163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343" y="2276872"/>
            <a:ext cx="1500657" cy="93423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869160"/>
            <a:ext cx="1368152" cy="10264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6021287"/>
            <a:ext cx="1099268" cy="836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1513" y="3429000"/>
            <a:ext cx="1402487" cy="9361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2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6026916"/>
            <a:ext cx="1212172" cy="8310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3" name="Picture 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4869160"/>
            <a:ext cx="1584176" cy="9919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4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6001619"/>
            <a:ext cx="1296144" cy="8563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6136" y="4869160"/>
            <a:ext cx="1296144" cy="9728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6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6176" y="1124744"/>
            <a:ext cx="1137824" cy="9094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7" name="Picture 2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9512" y="4869160"/>
            <a:ext cx="1688301" cy="10081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8" name="Picture 2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1520" y="5980000"/>
            <a:ext cx="1187624" cy="87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9" name="Picture 2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68144" y="6048375"/>
            <a:ext cx="1077522" cy="8096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6" name="TextBox 55"/>
          <p:cNvSpPr txBox="1"/>
          <p:nvPr/>
        </p:nvSpPr>
        <p:spPr>
          <a:xfrm>
            <a:off x="8582240" y="1628800"/>
            <a:ext cx="54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golf</a:t>
            </a:r>
            <a:endParaRPr lang="en-GB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644008" y="544522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skiing</a:t>
            </a:r>
            <a:endParaRPr lang="en-GB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796136" y="5517232"/>
            <a:ext cx="94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bowling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92280" y="5949280"/>
            <a:ext cx="9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football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8372250" y="5445224"/>
            <a:ext cx="7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tennis</a:t>
            </a:r>
            <a:endParaRPr lang="en-GB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977847" y="4149080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swimming</a:t>
            </a:r>
            <a:endParaRPr lang="en-GB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740352" y="2996952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rugby</a:t>
            </a:r>
            <a:endParaRPr lang="en-GB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71600" y="4869160"/>
            <a:ext cx="84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rowing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95736" y="4869160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basketball</a:t>
            </a:r>
            <a:endParaRPr lang="en-GB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123728" y="6488668"/>
            <a:ext cx="8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skating</a:t>
            </a:r>
            <a:endParaRPr lang="en-GB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3131840" y="6488668"/>
            <a:ext cx="8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cricket</a:t>
            </a:r>
            <a:endParaRPr lang="en-GB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251520" y="648866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climbing</a:t>
            </a:r>
            <a:endParaRPr lang="en-GB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499992" y="6021288"/>
            <a:ext cx="12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gymnastics</a:t>
            </a:r>
            <a:endParaRPr lang="en-GB" b="1" dirty="0"/>
          </a:p>
        </p:txBody>
      </p:sp>
      <p:pic>
        <p:nvPicPr>
          <p:cNvPr id="35" name="Picture 2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1340768"/>
            <a:ext cx="576064" cy="391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://www.warsawtriclub.com/wp-content/uploads/2012/03/swimmingpi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750793"/>
            <a:ext cx="1610483" cy="110720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School</a:t>
            </a:r>
            <a:endParaRPr lang="en-GB" sz="3200" b="1" dirty="0" smtClean="0">
              <a:solidFill>
                <a:srgbClr val="002060"/>
              </a:solidFill>
            </a:endParaRPr>
          </a:p>
        </p:txBody>
      </p:sp>
      <p:pic>
        <p:nvPicPr>
          <p:cNvPr id="2052" name="Picture 4" descr="http://www.ibn-tv.com/wp-content/uploads/2011/09/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157192"/>
            <a:ext cx="1441781" cy="1506954"/>
          </a:xfrm>
          <a:prstGeom prst="rect">
            <a:avLst/>
          </a:prstGeom>
          <a:noFill/>
        </p:spPr>
      </p:pic>
      <p:pic>
        <p:nvPicPr>
          <p:cNvPr id="2054" name="Picture 6" descr="http://jeannekolenda.com/wp-content/uploads/2011/01/Writing_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797152"/>
            <a:ext cx="1186712" cy="1008112"/>
          </a:xfrm>
          <a:prstGeom prst="rect">
            <a:avLst/>
          </a:prstGeom>
          <a:noFill/>
        </p:spPr>
      </p:pic>
      <p:sp>
        <p:nvSpPr>
          <p:cNvPr id="2056" name="AutoShape 8" descr="data:image/jpeg;base64,/9j/4AAQSkZJRgABAQAAAQABAAD/2wCEAAkGBhQSERQUEhQWFRQUFhgWFBcYFxgXFxQUFxQVFBQUFRgXGyYeGBwkGhcUHy8gJCcpLCwsFx4xNTAqNSYrLCkBCQoKDQsNFAwNDikYEhgpKSkpKSkpKSkpKSkpKSkpKSkpKSkpKSkpKSkpKSkpKSkpKSkpKSkpKSkpKSkpKSkpKf/AABEIAJUA1wMBIgACEQEDEQH/xAAcAAACAgMBAQAAAAAAAAAAAAAAAQIGAwQFBwj/xABBEAACAQMCAggDBQUHAwUAAAABAgMABBESIQUxBhMiQVFhcfCBkaEHFDKx0SRCUsHhFSNic4KS8RYzQyVTY3KT/8QAFQEBAQAAAAAAAAAAAAAAAAAAAAH/xAAUEQEAAAAAAAAAAAAAAAAAAAAA/9oADAMBAAIRAxEAPwD2AnapMedItn/g087cj7zQNjtTYHHd9aWdvh+tP+dAyPP6Uiu3zpjfvPv4UBfXegMbfD3zoDDxFGNhtTVqBjuoXkPT9KENCn386AGfeaFB8aYBo38aAUUAbfOoTSaVZsM2AWwoyxwM4Ud58BVXbinERG1wbaARqCwtmd/vJjAJyZBmMSY30aSO7VnegtQx5DemCN64M0z3cUM8F2be3kjEjFUj6xg4BQdZJlYwNweyTnvrk8Jk++Pd2M0xuYIepxMh6tmLhmMErwkK5AAyVxkNgiguaODuPnTrzy3ktTfQQ8JTRJFKGvDEGjhS3UMrJKhwsjscBTpJGM5xXoYJ2oADelj8vfdTOfKg0Bp9aRX37NM86GFAiR5UmNSPvupE+tBEnyNDUyfKg5qCJFFSGaVBjB9fkaeNuVCtt/Q0x6VQgNuX5+HpUlB9j+tCk47qF+HyoGg25mhV+lNR5+/lQq/zoK1094xJa2qtERGZJY4TMV1Lbo5Oudh/hA79skE8qrfRy8t34lAlhcy3AiSV72WSd5OtUqFjQK50sdfayigL8as/TrhM1xaGK331SR9amvq2lgDBpYlf90sNt9udc1eGT3Utn+yCygs5OtU64mkOFKrBGIiQiHPaJO4HLvoMc3GYrLjFwZn0JdWsDrszFpIneEhVUEltO+AKn0V6bmSe7jdLqQC70xH7s4EUMiRGNZMhSmDrPaHI576uNxdJGNUjKg/iYhANhtliK5/B47Zpria3dHkm6vrikquMxqUj7KsQh0nyzgUHWU+lGKBnPdQM0DA9+teZXXTXiFwJEtrPLSiSNEKTxy24wUE0skiiAnvCA967nevTNPry98qZT3uaCo2atHYwQHh0ksar1TQyNb6tEajEhRnKNlhnGcjnWLolwm4ga76qAWtu4DW0EjCTROQesbEJOiMkKdAYnwxyru9JePra2002zNEuyA7tIxCRJ4jU5UfOq/0Litjq1Xcc/EHRvvLrPqZNRyyRgMQqI2ANIwNIJ50Gdujt7Nc281xJbRm3fVqgilMjqQQ0JeV8CNs7jB8eeDVuJ5fr+leWcSuuHQIj8OmRryOeEBhKzSXIkmWOVXdj+0KwLZxkDAO2K9Ub0+vdQI58qGzjnUj8KRHvagRWkV276lp9ffpQF5UCz50tVMDagPQRB8vpQKYPrSHveoBfhSpj4UqDGre/nUlJ+tJT7xTT0POqGKYzv+lAzQBz993rQMCtG34xG9zNbjPWQrG7AjAKy6tJU57X4SDttkVnu4pGRhE4RyAFZk6wL56Ay5Pxx61Qbrol/wCq24uri4uBcW8yk6+oGqF0kWPTbhexh2Okk70Fq6bXcsVhdS250yxRmRGwDjRhmwCP4Q1Zp+kqLc28ODi6jkljkzhQIgjafUq4NEHRW3jt5YI4hFHKrLJo2J1IYy2o5JOnvP8AzT+N9FOHxS2Ze4hYwSjrReXQbXD1TR6QkjaQQerIAVRtQW3jdlBIouBaJeSKumMYiY6WY50tKdAGdyfXnyqucKhccWiM9vDZ4gmFskQVuvBMfWCSVQo1IFRgmn94kE1tcR6U2oVFtOKWNsqKVK6Ypl3I06Aki6cdrYZBzWhwzjFoLgTtdz8RuY0KRiGB2SJXI19UkKaFJ2BZmzgUHoY+FMg5/pXA4f0lllkAaxnhQhsSStCMc8AxrIXGfSunJcsfL0FBtlfWuTxTopDcvql65hjGjr5liIx3xo4U+eazsSe81WOlkVvAhmmFxMWbEcInmw7nJKIgcKBgMT5CgOkvRbhSWstuxtbPrtJ1ZjQl4yGjLB2BkAPNe8E+Oa4NpxKGV4A0kLw2mrRFw+zunL643hZS4BVU0vnSOZxvtVl4fweEW6S2EFtC8qpIrSQhtmAbtlSHJwQM5xkVodLeIcRgtWkW6g6zUiRxx2v43kdURNU0zY55/D3UHKh6Pa+qQ2V9dwQKUtobhbe2iiDbFicq7sAMBiM+p3qzcPtOIRRhILe0gQEkLJc3E538wgx6ZIHdWt9qNvc/2U/VShWhCyTONSM4jGW6vQRpy2D4YzV0hk1KDjmAfmBQEOrSurTqwM4zjON8Z3xnOM1MDzoTPhSAPsf1oGo9ffpSC+96B4Zo0e80CC0aqenyoz7zQRzvSqWukT5GgR9+8UU2J8KKDEH94/pUgee3f6UBudMHyPdQA5n9aYHvFAJzyoHqKCEyEqwVipKkBsA6TggNg7HBwcHwqtXPR+YI8lzxO56tFLt1QgtwFUFmyUjLYx5jvq0lfy8qhPbK4KuutWBBDDKkeBB2IoKX0Z6O8Ov7dLkQyTJJqx95lllbsuVOQ8jLzBrBxK2a2inmh4ZYxQWwd8SqvWzLGCzNGIlIjBAOksSfECt7oTeRQteWzPGpS+mCKSq5WcLPGEB5/iYYH8NV26/tTiXWQ4ltEl1pIJIkWGKDBGgMwMs8rbZdCqgE4oL1PbNLFE9r1MOtQ+Xt+tIVkDAKFdACM+dVjpXb3cFszniM7ylkjiEaQwRmWR1RRpVSx5k41d1WzhHXJCqzrErqdCiFnZDGoVVOXGVO3LfHia5vFuFNJcWzuyiG3MkjKTgmUqqwt4EKC58jvQddgRt4ef1qYiJrlv0rsYz/AHt3bIR3GePOfMBs10uHceguFY280Uqr+Lq3D6SQSucHbODzoNj7j4n6Vq8Us4xGzSZYKrf+MyMNSlDpVFZskMR2RnBNbb3Xhv8AL+taHEru4wpt1hJydQlaRRjAxpKKe/POg4vQGfXZQIY5UeGJEkEkMke4yo0mRQHGFz2c4yNhW5xThzSzWrZXq4ZDLICe0WEZWHSBscOxJz4LWNLLiMv4ru3g8obdpWx5vcPjOc8lrKOicpX+8v7tz+9pMUAP/wCUQI/3UGbj1nJcWc1vGV1SxtEGcOVCupVj2BnIBOPrWnwe8NkgS+v7dyERVBEUGjQNJOWk1Nnz8O6o/wDSFsfxiSX/ADJ53+hfFdPhfRqzjH91awJg/uxIDnxzjNBrRfaDYtKkUdzG7yMEQJrcFiQACyKVG55kgVYB8KFGNgNvI4HyFM5zy7qBYoxvTx5/SkR60Bo3ooZRQwFAifOkfSmzUidqBkeX1opZ8vyooIBt6YO/vxNLWPEU9W/v+dAwd+XzNPfblSB8qCN6Awfz7q5HFbW+aT9nntkiwP8AuQSvIDjcgrMqtk+Kj412DmmV8z79KCjW32cyrIJRdQxyatRaHh9qjajk5DuGIOSd66f/AEQx/HxC/bxCzJEvyjiH51Zivr9abCgqD9B7YZDPcyf5l3O2/wAHFSg6BWORm2jY+LhpD85GJrvO259T8N/6VmtOfjtQYbbgNtEP7u2hTG/ZjjHL0FBAzkKozzwAM45Z235nn51nvbpUXtMF8ckD8zWtbuHAKkENyIIYEZxkEbGgkqE+dS6k+BrdiTAx4e96kqnxoObitu2lz3b93p4UTW+ckcxWspwc/wAqDPcp3/P9a1hxBImXW6p1jCNdRA1O34UXP4mPgN66DAEeRHvlVF+0Xh6tamc5L2rLIh1EAYmiLnA2JwuMnuJoLhxTi8VtGZJm0RgqpbBIBZgq7KCdyR3VtFt+7+ffVb+0WzM/C7pUDE9X1igAklo2WVcAc/w8qq3Hulplu+GTw2l2+iWRcmPqVlaaBl6tDMV1dpc7gDs86D04jlyoIrU4bePLEHkieBznVE5UsuDjnGSDnnz763CPeKCJG39aCvkKlSAFAqWseNML5D38KNfnQRDevy/WigN7x+lFBj1Dxp6veKf9aGYbUDHpT986RPrTJPvFAyDQR60HOO6huXOgqK8evLqa5itFgiS2lMLzTGSRmYKGOiJNI5MNy3wrft7e5to5pri4FwFidxGsEcKhkUudLKSxBwRvnnmtC36FTJPctHxCSJLiZp2jiih1gsqg9t1ZhsoGwFZ+h3EJHlvLeST7wltKiJMwXU+uPU8UmkBWZDsWxvqoOLwyye6tFurq5m1SRNKI4pDDFCpRm2EfaYjBOWbfHfW30Y4ZHxGxtZbppXcwgPpmmjDlWYEyLE6hjtzPia236ExKpiWS4S3Of2dZSIcE5KDbWqZz2Qcb7Yo6CjqY5YMEC3uJY1yCAY2brYyueYxIBt4etBj430asLO1lnW1g1RIzAsmslsHQCz5J7WkfGuh0M4Yba0toSO0kY1d3bbLMMd2CxGPKlx7hEt1dW6MF+5xFppN8tJOjDqY2X+AZ153yRjbG/T0kHwPveg6Cn0rT+8NmsovPLeuLx/pBFaIJZjpVnVAAMks5xsO/AyT5CgsK79/Oucy7n41p8c45LC8cFtAZ5nBbc9XFGinBeWTSe/kqgsfCsPBuLmfrFdNEsEhjmQNqGogOrI22VZTkbA888qDpy8WghQGaWKIY5u6Jt/qNVPpDx+yu4JIBcOVfAc28TzErkHSCsbLvgbg1HozwuM/2gxt4ZbqC7uFRnRNbh1WaBS7LkA9YFyfDyrPw3pPIvC5LmXDy26z6wvZV3gd0AwuwBKr8DQbPDOkUyRBI7TiFyVOOsmjgtywB2zqaPYf/AEz4mtHjPFpppIY5bK2SVJFmhFxfIrCRdkYJCpZjk8uRrr9E+GuEWaa5kmuJIw0imQiFNYDaEgHZQLyBxnnvXlccMc37HNAi3k07R3l9OglVJXYskVu6kgOVwEBKgYHjmg9T+58UfncWkI7tEEkpA32zJIBn4V0uB8NuIg/3i6NyWwVJhji0AZyAI+ecjnnGK37WLQiLknSoXLHc4AGT57VkX4fWgYHn+VID1+ZoHr9KWPfsUAFoHvkKNO/fy86NNBFj50VJ6KDFUtVQ0eVSJoJMfzpsfKo6hjnUidu/5UD98/6UUZoGfpQcXi3Qy0um6yaINJgDrFZ45NI5KZImViPLNbNjYW9jb6YwkEEQLEk4VRzZ3ZjufEkn6V0h72rFOF0Nr3XB1AjKlcb5GNxig5nH+Nw20ImkbIJCxhBraVn/AALGAe0Tz+tQv4ZJEAilaFsg6urWQ4xkqUfYc+7kRXnvRC0aO5huLiK4NirOnDFI6wWvWSEAzIo1pqyAjHOkbEjY16lLb4yRjH5cqCrcQ4V1UUk91xC9ZYkLsEkS3QhRnCrCikZOAN+Zrc+zzhbx2MZnMjyz5nk1u7shkwVQFySAqBBz5g+Nc3pfextJbwSyRpbl+suGaRFyIsNFDp1Zyz78uS10l6e2uexMZP8ALilk+WhDQWI2g8/pVc+0uwD8KvBjdYS4OxIKMrju/wANdmw4yJY1kCOobOA6NG43I3VtxyqHEoFuI2ilXVG+zLkgMPAlSDigr/Sbp6bbqVCI5eFZ31ydXqTYaIueqQsdhjHL1WHQXW/WmaKeOeaQzS64mVNOyxpG5GltKY2yDknbFdu04PEiokcaARf9vbUUycnDNkjPrXYjgwOfPyoKpbf3XFbyPIH3iCC4A1blkLwOcY8kyfKtTo1w8Tx8QtZYplinlmeN3hkjDRTquSrOo7QYk48s1cWswz5IHLAO2dP8OeeK2VTyoPMOj3QWaGW1VbaK3a2ZuuvElBa6Tq3jAC7v2iysQ+wKbd1b9r9mbi3W1e8/ZlYMyR28aSSsHEmuSVix1agvaXHKvQQPeKWqgSt7/wCaFPPn9Kj14zjO5GQMjJAxkgcyBkb+dSDe/wDmgMmg86M0HO1AtPmffwoZKCPeBQwoDT6UUh8KdBhKe9zUsY/4qJTbv+dS0D6UEg3vlUg3veoBffypqwHfQDyYUnSSQCcbDOBnA1EDfzOKrg6T3T4EXDJ/DM0sEI+juT8BVlVhVT4RdlOKcSMj4jWOyxqYBATHMWIycDuoM5u+Kv8Aggs4B/8AJPJM3riONR9awRQ8Rld4zxC0jkQKXWC3LugbdC3WyHGQCRlah0J6fRXQ6qWaE3Qlmj0Ica1jkYI6gZyCgBzmteysDb8flOpmF5aGQk8g8U6qFHkEKgepoNTjCiGTqpuJcTmmI1GK3jGoqe8dVDhP9w5GsXA+EWd5PJDcQX5ljjSUi9nkbsMSq7JKVByD2WGccq9I+J5d1VDoYgmvOJ3QyQ9wtuh5dm1jCMR/rdv9tBy4bAvNcJw62tLeG2LRPO8IeSSZAHZI022UkDWx58q7/Q7ij3dhbXDYDSplgDpGcsNgScDap3vQmN3lMc9zAs7apkhkCpIxGGbDKShYAAlCM4rS+zWNYYJ7QcrO7miXJz/dkiWLc/4ZMf6TQWI27eHv51MW3jW0x2psedBEJjkPrUhmgGheXdQCqaFWkB79mmB5+8CgSrTA/l4UtPvNGgZ5UFV6d9FzcxiWBmS6gBaF0OGON9Hxqu9EPtWLOLe9UibUQWVcfEqO7nyyVG5GMkemnnXlf2r9ENGLy1TEuT1jKSpQ8xKpH4W5jVyBbNB6fHOG5ENgkHBBwRzB32I8KmT7zXzb0Q6dzWUu5HawH1nSk+MYSf8A9uUDlL37Bsg5HvvR7pJFexdZCTts6EYeJsbq69x8DyPMEig6hz5UfH5UFjQPh7+NAD40UgPe1OgxhfWmF/LvJ8KMH2KFXlz5e+VA1HkKa1ELUlFAw3nXDv8AoTZXExnmtkkkICksGYEKMLqQnQcDbJFdwGq9edBrWaR3l66QuckNc3GkeSqJAFHlyoI9HuEx2DXIZ4UilnM0SgrGYldFDIQcAAFcjHiar3HOL2/9oR3X9q2kfUoY1jCiVzG5UyKxEm5JXYgDA8aslt9n/Dk5WcDebRiQ/wC6TJrr2nCoYsCKGOMeCIi/kKCvv9o8Df8AYiu5/wDKtJsfBnCg/OufwO8uoIhFa8KmSLU7Dr7qFDmRy7agdT8yfGr3jl+tDD3igqZl4xJ/47GAHvZ5p2HwUKp+dRTojeszNLxFk1nLi2t4ocnYDLvrfYADOc1b2H0plfX50HJ4J0cW1MhE1xKZCpPXzNLjSCOxq/DkHfHPA8K6oNMCgUEVO1MHyoDY7/rQGoAHyowfKjPlWG4nIzgHZSc9wwD9fKgy486DWIz7nYnBAOO8kDYfMb0LPkKRqwx25Dbx37qDLpodAQQQMHYg8iO8GsTXIx3nYH5nSBueec02lAHLO+kDbnnHefWg8i+0n7KRvPaKNP78fgPLvK/Ve7I2rzvgnSK44bcBg2llwuo9oaDuIpgPxxnuI3HMeFfTrHV2SO/GdsZx3d55/nXmvT37M0uCZ4Swk0guoVW1BtsKuR4ZI8jjegt/Q7ptDfx5TsyoB1sRIJTI2ZT+/Ge5x8cHarCD6V8wcMiksnaT7wYWheQRkDJVkxqHaI1oxZRowc5OcYzXt3QL7REv4wJAI7jTkqD2ZVGxkhJ5rnOQd1OR3ZoLgfhRURJk42+dFBEOaYJoooGo9aar+dFFA1qQoooH7+op53oooA93rS15oooGf1oHrRRQNV2FILRRQMd9FFFAEfzqE0IbGflk4Pr40UUEHwM+Zyd/QfDkKYi7PM+PM57vDu2oooF1A+gHP+E5H1oW1Gx32JI3OMknfHxNFFAzbgnJzkZxudvQUhbgZ8tONztpHZoooPOftS6Ixi3kuImMTE4lAGVl1baiDyODgnvG1eGDicsLoY3K4J0lQqlGDbMhA23OR4d2KKKD3/7Kelz39q7zKolgfqmccpOznXpxhT4429KKK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8" name="Picture 10" descr="http://fr.dreamstime.com/panneau-de-maths-thumb7716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013176"/>
            <a:ext cx="1433736" cy="1433736"/>
          </a:xfrm>
          <a:prstGeom prst="rect">
            <a:avLst/>
          </a:prstGeom>
          <a:noFill/>
        </p:spPr>
      </p:pic>
      <p:pic>
        <p:nvPicPr>
          <p:cNvPr id="2060" name="Picture 12" descr="https://swansea-edunet.gov.uk/en/schools/Cadle/PageImages/football%5b1%5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3645024"/>
            <a:ext cx="1260140" cy="1152128"/>
          </a:xfrm>
          <a:prstGeom prst="rect">
            <a:avLst/>
          </a:prstGeom>
          <a:noFill/>
        </p:spPr>
      </p:pic>
      <p:pic>
        <p:nvPicPr>
          <p:cNvPr id="2062" name="Picture 14" descr="http://www.abelandcole.co.uk/blog/wp-content/uploads/2010/01/packed-lunch.jpg"/>
          <p:cNvPicPr>
            <a:picLocks noChangeAspect="1" noChangeArrowheads="1"/>
          </p:cNvPicPr>
          <p:nvPr/>
        </p:nvPicPr>
        <p:blipFill>
          <a:blip r:embed="rId8" cstate="print">
            <a:lum bright="-5000"/>
          </a:blip>
          <a:srcRect/>
          <a:stretch>
            <a:fillRect/>
          </a:stretch>
        </p:blipFill>
        <p:spPr bwMode="auto">
          <a:xfrm>
            <a:off x="7596336" y="1628800"/>
            <a:ext cx="1116632" cy="1167412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7236296" y="6488668"/>
            <a:ext cx="90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reading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860032" y="544522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writing</a:t>
            </a:r>
            <a:endParaRPr lang="en-GB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244408" y="191683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lunch</a:t>
            </a:r>
            <a:endParaRPr lang="en-GB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67544" y="6381328"/>
            <a:ext cx="77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maths</a:t>
            </a:r>
            <a:endParaRPr lang="en-GB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275856" y="6488668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swimming</a:t>
            </a:r>
            <a:endParaRPr lang="en-GB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956376" y="3429000"/>
            <a:ext cx="9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football</a:t>
            </a:r>
            <a:endParaRPr lang="en-GB" b="1" dirty="0"/>
          </a:p>
        </p:txBody>
      </p:sp>
      <p:pic>
        <p:nvPicPr>
          <p:cNvPr id="2068" name="Picture 20" descr="http://www.assetstorage.co.uk/AssetStorageService.svc/GetImageFriendly/717858326/700/700/0/0/1/80/ResizeBestFit/0/FRU/4B388ED4C942792FA38A462D197FB18F/school-assembly-about-19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797152"/>
            <a:ext cx="1571666" cy="1008112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2555776" y="4797152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assembly</a:t>
            </a:r>
            <a:endParaRPr lang="en-GB" b="1" dirty="0"/>
          </a:p>
        </p:txBody>
      </p:sp>
      <p:pic>
        <p:nvPicPr>
          <p:cNvPr id="2074" name="Picture 26" descr="http://www.westactonprimaryschool.org/uploads/images/Images/bug%20club.jpg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5076056" y="6103301"/>
            <a:ext cx="720080" cy="754699"/>
          </a:xfrm>
          <a:prstGeom prst="rect">
            <a:avLst/>
          </a:prstGeom>
          <a:noFill/>
        </p:spPr>
      </p:pic>
      <p:pic>
        <p:nvPicPr>
          <p:cNvPr id="2072" name="Picture 24" descr="http://www.nptechnologies.ca/wp-content/uploads/2012/12/Comput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4941168"/>
            <a:ext cx="1424138" cy="1152128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5652120" y="5157192"/>
            <a:ext cx="111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computer</a:t>
            </a:r>
            <a:endParaRPr lang="en-GB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23528" y="1268760"/>
          <a:ext cx="7272810" cy="328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562"/>
                <a:gridCol w="1454562"/>
                <a:gridCol w="1454562"/>
                <a:gridCol w="1454562"/>
                <a:gridCol w="1454562"/>
              </a:tblGrid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like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Lubię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gosto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man </a:t>
                      </a:r>
                      <a:r>
                        <a:rPr lang="en-GB" sz="1600" dirty="0" err="1" smtClean="0"/>
                        <a:t>patinka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Îmi</a:t>
                      </a:r>
                      <a:r>
                        <a:rPr lang="en-GB" sz="1600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love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kocham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amo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Aš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myliu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Îmi</a:t>
                      </a:r>
                      <a:r>
                        <a:rPr lang="en-GB" sz="1600" dirty="0" smtClean="0"/>
                        <a:t> place 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don’t like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Nie podoba mi się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Eu não 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Man </a:t>
                      </a:r>
                      <a:r>
                        <a:rPr lang="en-GB" sz="1600" dirty="0" err="1" smtClean="0"/>
                        <a:t>nepatinka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Nu-mi place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 hate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Nienawidzę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odeio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Aš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nekenčiu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Nu-mi place</a:t>
                      </a: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My favourite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Moje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ulubione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meu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</a:rPr>
                        <a:t>favorito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 dirty="0" smtClean="0"/>
                        <a:t>Mano mėgstamiausia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preferata</a:t>
                      </a:r>
                      <a:r>
                        <a:rPr lang="en-GB" sz="1600" dirty="0" smtClean="0"/>
                        <a:t> </a:t>
                      </a:r>
                      <a:r>
                        <a:rPr lang="en-GB" sz="1600" dirty="0" err="1" smtClean="0"/>
                        <a:t>mea</a:t>
                      </a:r>
                      <a:endParaRPr lang="en-GB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1412776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29" descr="Portugal Fla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9912" y="1412776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Picture 6" descr="Lithuania Fla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1412776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2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1340768"/>
            <a:ext cx="576064" cy="391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Days of the Week</a:t>
            </a:r>
            <a:endParaRPr lang="en-GB" sz="32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1196752"/>
          <a:ext cx="8352930" cy="426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86"/>
                <a:gridCol w="1670586"/>
                <a:gridCol w="1670586"/>
                <a:gridCol w="1670586"/>
                <a:gridCol w="1670586"/>
              </a:tblGrid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Monday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mtClean="0"/>
                        <a:t>poniedziałek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segunda-feira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pirmadienis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luni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Tuesday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wtorek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terça-feira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antradienis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Marți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Wednesday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środa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quarta-feira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trečiadienis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miercuri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Thursday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czwartek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quinta-feira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ketvirtadienis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joi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Friday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piątek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sexta-feira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penktadienis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vineri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Saturday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sobota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sábado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šeštadienis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sâmbătă</a:t>
                      </a:r>
                      <a:endParaRPr lang="en-GB" dirty="0" smtClean="0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Sunday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niedziela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domingo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sekmadienis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duminică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2687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268760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268760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http://us.123rf.com/400wm/400/400/dagadu/dagadu0907/dagadu090700003/5278326-day-and-n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661248"/>
            <a:ext cx="1321776" cy="10210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48064" y="6309320"/>
            <a:ext cx="51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04248" y="6309320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night</a:t>
            </a:r>
            <a:endParaRPr lang="en-GB" dirty="0"/>
          </a:p>
        </p:txBody>
      </p:sp>
      <p:sp>
        <p:nvSpPr>
          <p:cNvPr id="13" name="Striped Right Arrow 12"/>
          <p:cNvSpPr/>
          <p:nvPr/>
        </p:nvSpPr>
        <p:spPr>
          <a:xfrm>
            <a:off x="683568" y="5517232"/>
            <a:ext cx="1656184" cy="6480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tomorrow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3608" y="60212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jutro</a:t>
            </a:r>
            <a:endParaRPr lang="en-GB" sz="1200" dirty="0" smtClean="0"/>
          </a:p>
          <a:p>
            <a:r>
              <a:rPr lang="en-GB" sz="1200" dirty="0" err="1" smtClean="0"/>
              <a:t>amanhã</a:t>
            </a:r>
            <a:endParaRPr lang="en-GB" sz="1200" dirty="0" smtClean="0"/>
          </a:p>
          <a:p>
            <a:r>
              <a:rPr lang="en-GB" sz="1200" dirty="0" err="1" smtClean="0"/>
              <a:t>rytoj</a:t>
            </a:r>
            <a:endParaRPr lang="en-GB" sz="1200" dirty="0" smtClean="0"/>
          </a:p>
        </p:txBody>
      </p:sp>
      <p:sp>
        <p:nvSpPr>
          <p:cNvPr id="15" name="Striped Right Arrow 14"/>
          <p:cNvSpPr/>
          <p:nvPr/>
        </p:nvSpPr>
        <p:spPr>
          <a:xfrm rot="10800000">
            <a:off x="2699792" y="5517232"/>
            <a:ext cx="1656184" cy="6480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19872" y="60212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wczoraj</a:t>
            </a:r>
            <a:r>
              <a:rPr lang="en-GB" sz="1200" dirty="0" smtClean="0"/>
              <a:t> </a:t>
            </a:r>
            <a:r>
              <a:rPr lang="en-GB" sz="1200" dirty="0" err="1" smtClean="0"/>
              <a:t>ontem</a:t>
            </a:r>
            <a:endParaRPr lang="en-GB" sz="1200" dirty="0" smtClean="0"/>
          </a:p>
          <a:p>
            <a:r>
              <a:rPr lang="en-GB" sz="1200" dirty="0" err="1" smtClean="0"/>
              <a:t>vakar</a:t>
            </a:r>
            <a:endParaRPr lang="en-GB" sz="12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059832" y="5661248"/>
            <a:ext cx="11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yesterday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1268760"/>
            <a:ext cx="559760" cy="380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Months of the Year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1268760"/>
          <a:ext cx="8496945" cy="541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/>
                <a:gridCol w="1699389"/>
                <a:gridCol w="1699389"/>
                <a:gridCol w="1699389"/>
                <a:gridCol w="1699389"/>
              </a:tblGrid>
              <a:tr h="43962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January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styczeń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sausis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ianuarie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February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luty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vasaris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februarie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March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marzec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março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kovas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martie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kwiecień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balandis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aprilie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Maj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maio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 smtClean="0"/>
                        <a:t>gegužės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mai</a:t>
                      </a:r>
                      <a:endParaRPr lang="lt-LT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June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czerwiec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junho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 smtClean="0"/>
                        <a:t>birželis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iunie</a:t>
                      </a:r>
                      <a:endParaRPr lang="lt-LT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July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lipiec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julho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liepa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iulie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August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sierpień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 smtClean="0"/>
                        <a:t>rugpjūtis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august</a:t>
                      </a:r>
                      <a:endParaRPr lang="lt-LT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wrzesień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setembro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 smtClean="0"/>
                        <a:t>rugsėjis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septembrie</a:t>
                      </a:r>
                      <a:endParaRPr lang="lt-LT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October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październik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outubro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spalis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octombrie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November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listopad</a:t>
                      </a:r>
                      <a:endParaRPr lang="pl-P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novembro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lapkritis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noiembrie</a:t>
                      </a:r>
                      <a:endParaRPr lang="en-GB" sz="1400" dirty="0" smtClean="0"/>
                    </a:p>
                  </a:txBody>
                  <a:tcPr/>
                </a:tc>
              </a:tr>
              <a:tr h="41341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December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grudzień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dezembro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gruodis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decenbrie</a:t>
                      </a:r>
                      <a:endParaRPr lang="en-GB" sz="1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340768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340768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2" descr="http://www.mapsofworld.com/images/world-countries-flags/romania-fla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1340768"/>
            <a:ext cx="487752" cy="331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Adjectives 1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23528" y="1124744"/>
          <a:ext cx="6696745" cy="544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349"/>
                <a:gridCol w="1339349"/>
                <a:gridCol w="1339349"/>
                <a:gridCol w="1339349"/>
                <a:gridCol w="1339349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tall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wysoki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alto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aukštas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înalt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short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krótki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curto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trumpas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scurt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big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duży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grande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didelis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mare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small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mały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pequeno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mažas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mic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pretty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ładny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bonito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gražus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frumos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ugly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brzydki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feio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bjaurus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urât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lovely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piękny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encantador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puikus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minunat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horrible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straszny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horrível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baisus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oribil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cute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ładny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bonitinho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mielas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drăguț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friendly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przyjazny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amigável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draugiškas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prietenos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kind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rodzaj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tipo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natūra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fel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nasty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przykry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desagradável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bjaurus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urât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9675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8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19675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9675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0" name="TextBox 69"/>
          <p:cNvSpPr txBox="1"/>
          <p:nvPr/>
        </p:nvSpPr>
        <p:spPr>
          <a:xfrm>
            <a:off x="7164288" y="1412776"/>
            <a:ext cx="1728192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very	</a:t>
            </a:r>
            <a:r>
              <a:rPr lang="en-GB" sz="1600" b="1" dirty="0" err="1" smtClean="0">
                <a:solidFill>
                  <a:srgbClr val="C00000"/>
                </a:solidFill>
              </a:rPr>
              <a:t>bardzo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r>
              <a:rPr lang="en-GB" sz="1600" b="1" dirty="0"/>
              <a:t>	</a:t>
            </a:r>
            <a:r>
              <a:rPr lang="en-GB" sz="1600" b="1" dirty="0" err="1" smtClean="0">
                <a:solidFill>
                  <a:srgbClr val="006600"/>
                </a:solidFill>
              </a:rPr>
              <a:t>muito</a:t>
            </a:r>
            <a:endParaRPr lang="en-GB" sz="1600" b="1" dirty="0" smtClean="0">
              <a:solidFill>
                <a:srgbClr val="006600"/>
              </a:solidFill>
            </a:endParaRPr>
          </a:p>
          <a:p>
            <a:r>
              <a:rPr lang="en-GB" sz="1600" b="1" dirty="0"/>
              <a:t>	</a:t>
            </a:r>
            <a:r>
              <a:rPr lang="en-GB" sz="1600" b="1" dirty="0" err="1" smtClean="0">
                <a:solidFill>
                  <a:srgbClr val="002060"/>
                </a:solidFill>
              </a:rPr>
              <a:t>labai</a:t>
            </a:r>
            <a:endParaRPr lang="en-GB" sz="1600" b="1" dirty="0" smtClean="0">
              <a:solidFill>
                <a:srgbClr val="002060"/>
              </a:solidFill>
            </a:endParaRPr>
          </a:p>
          <a:p>
            <a:r>
              <a:rPr lang="en-GB" sz="1600" b="1" dirty="0" smtClean="0">
                <a:solidFill>
                  <a:srgbClr val="002060"/>
                </a:solidFill>
              </a:rPr>
              <a:t>	</a:t>
            </a:r>
            <a:r>
              <a:rPr lang="en-GB" sz="1600" b="1" dirty="0" err="1" smtClean="0">
                <a:solidFill>
                  <a:srgbClr val="7030A0"/>
                </a:solidFill>
              </a:rPr>
              <a:t>foarte</a:t>
            </a:r>
            <a:endParaRPr lang="en-GB" sz="1600" b="1" dirty="0">
              <a:solidFill>
                <a:srgbClr val="7030A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64288" y="2636912"/>
            <a:ext cx="1728192" cy="9541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Quite	</a:t>
            </a:r>
            <a:r>
              <a:rPr lang="en-GB" sz="1400" b="1" dirty="0" err="1" smtClean="0">
                <a:solidFill>
                  <a:srgbClr val="C00000"/>
                </a:solidFill>
              </a:rPr>
              <a:t>całkiem</a:t>
            </a:r>
            <a:endParaRPr lang="en-GB" sz="1400" b="1" dirty="0" smtClean="0">
              <a:solidFill>
                <a:srgbClr val="C00000"/>
              </a:solidFill>
            </a:endParaRPr>
          </a:p>
          <a:p>
            <a:r>
              <a:rPr lang="en-GB" sz="1400" b="1" dirty="0" smtClean="0"/>
              <a:t>                      </a:t>
            </a:r>
            <a:r>
              <a:rPr lang="en-GB" sz="1400" b="1" dirty="0" err="1" smtClean="0">
                <a:solidFill>
                  <a:srgbClr val="006600"/>
                </a:solidFill>
              </a:rPr>
              <a:t>bastante</a:t>
            </a:r>
            <a:endParaRPr lang="en-GB" sz="1400" b="1" dirty="0" smtClean="0">
              <a:solidFill>
                <a:srgbClr val="006600"/>
              </a:solidFill>
            </a:endParaRPr>
          </a:p>
          <a:p>
            <a:r>
              <a:rPr lang="en-GB" sz="1400" b="1" dirty="0"/>
              <a:t>	</a:t>
            </a:r>
            <a:r>
              <a:rPr lang="en-GB" sz="1400" b="1" dirty="0" err="1" smtClean="0">
                <a:solidFill>
                  <a:srgbClr val="002060"/>
                </a:solidFill>
              </a:rPr>
              <a:t>gana</a:t>
            </a:r>
            <a:endParaRPr lang="en-GB" sz="1400" b="1" dirty="0" smtClean="0">
              <a:solidFill>
                <a:srgbClr val="002060"/>
              </a:solidFill>
            </a:endParaRPr>
          </a:p>
          <a:p>
            <a:r>
              <a:rPr lang="en-GB" sz="1400" b="1" dirty="0" smtClean="0">
                <a:solidFill>
                  <a:srgbClr val="7030A0"/>
                </a:solidFill>
              </a:rPr>
              <a:t>                     </a:t>
            </a:r>
            <a:r>
              <a:rPr lang="en-GB" sz="1400" b="1" dirty="0" err="1" smtClean="0">
                <a:solidFill>
                  <a:srgbClr val="7030A0"/>
                </a:solidFill>
              </a:rPr>
              <a:t>destul</a:t>
            </a:r>
            <a:r>
              <a:rPr lang="en-GB" sz="1400" b="1" dirty="0" smtClean="0">
                <a:solidFill>
                  <a:srgbClr val="7030A0"/>
                </a:solidFill>
              </a:rPr>
              <a:t> de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92280" y="3717032"/>
            <a:ext cx="1800200" cy="13234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sometimes</a:t>
            </a:r>
            <a:r>
              <a:rPr lang="en-GB" sz="1600" b="1" dirty="0" smtClean="0">
                <a:solidFill>
                  <a:srgbClr val="C00000"/>
                </a:solidFill>
              </a:rPr>
              <a:t> 	</a:t>
            </a:r>
            <a:r>
              <a:rPr lang="en-GB" sz="1600" b="1" dirty="0" err="1" smtClean="0">
                <a:solidFill>
                  <a:srgbClr val="C00000"/>
                </a:solidFill>
              </a:rPr>
              <a:t>czasami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r>
              <a:rPr lang="en-GB" sz="1600" b="1" dirty="0"/>
              <a:t>	</a:t>
            </a:r>
            <a:r>
              <a:rPr lang="en-GB" sz="1600" b="1" dirty="0" err="1" smtClean="0">
                <a:solidFill>
                  <a:srgbClr val="006600"/>
                </a:solidFill>
              </a:rPr>
              <a:t>às</a:t>
            </a:r>
            <a:r>
              <a:rPr lang="en-GB" sz="1600" b="1" dirty="0" smtClean="0">
                <a:solidFill>
                  <a:srgbClr val="006600"/>
                </a:solidFill>
              </a:rPr>
              <a:t> </a:t>
            </a:r>
            <a:r>
              <a:rPr lang="en-GB" sz="1600" b="1" dirty="0" err="1" smtClean="0">
                <a:solidFill>
                  <a:srgbClr val="006600"/>
                </a:solidFill>
              </a:rPr>
              <a:t>vezes</a:t>
            </a:r>
            <a:endParaRPr lang="en-GB" sz="1600" b="1" dirty="0" smtClean="0">
              <a:solidFill>
                <a:srgbClr val="006600"/>
              </a:solidFill>
            </a:endParaRPr>
          </a:p>
          <a:p>
            <a:r>
              <a:rPr lang="en-GB" sz="1600" b="1" dirty="0"/>
              <a:t>	</a:t>
            </a:r>
            <a:r>
              <a:rPr lang="en-GB" sz="1600" b="1" dirty="0" err="1" smtClean="0">
                <a:solidFill>
                  <a:srgbClr val="002060"/>
                </a:solidFill>
              </a:rPr>
              <a:t>kartais</a:t>
            </a:r>
            <a:endParaRPr lang="en-GB" sz="1600" b="1" dirty="0" smtClean="0">
              <a:solidFill>
                <a:srgbClr val="002060"/>
              </a:solidFill>
            </a:endParaRPr>
          </a:p>
          <a:p>
            <a:r>
              <a:rPr lang="en-GB" sz="1600" b="1" dirty="0" smtClean="0">
                <a:solidFill>
                  <a:srgbClr val="002060"/>
                </a:solidFill>
              </a:rPr>
              <a:t>	</a:t>
            </a:r>
            <a:r>
              <a:rPr lang="en-GB" sz="1600" b="1" dirty="0" err="1" smtClean="0">
                <a:solidFill>
                  <a:srgbClr val="7030A0"/>
                </a:solidFill>
              </a:rPr>
              <a:t>uneori</a:t>
            </a:r>
            <a:endParaRPr lang="en-GB" sz="1600" b="1" dirty="0">
              <a:solidFill>
                <a:srgbClr val="7030A0"/>
              </a:solidFill>
            </a:endParaRPr>
          </a:p>
        </p:txBody>
      </p:sp>
      <p:pic>
        <p:nvPicPr>
          <p:cNvPr id="59394" name="Picture 2" descr="http://www.activityvillage.co.uk/sites/default/files/images/romania_flag_printables_av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196752"/>
            <a:ext cx="490183" cy="333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Adjectives 2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323528" y="1124744"/>
          <a:ext cx="8496942" cy="544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810"/>
                <a:gridCol w="1849968"/>
                <a:gridCol w="1699388"/>
                <a:gridCol w="1699388"/>
                <a:gridCol w="1699388"/>
              </a:tblGrid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scary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straszny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assustador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baisu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înfricoșător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broken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złamany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quebrado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sulaužytas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rupt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evil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zło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mal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blogis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rău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beautiful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piękny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belo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gražus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frumos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magical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magiczny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mágico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magiškas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magic</a:t>
                      </a: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amazing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zdumiewający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surpreendente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nuostabus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uimitor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happy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szczęśliwy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feliz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laimingas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fericit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sad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smutny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triste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liūdnas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trist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weird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upiorny</a:t>
                      </a:r>
                      <a:endParaRPr lang="pl-P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estranho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keistas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ciudat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clever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mądry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inteligente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protingas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inteligent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colourful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kolorowy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colorido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spalvingas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colorat</a:t>
                      </a:r>
                      <a:endParaRPr lang="en-GB" dirty="0" smtClean="0"/>
                    </a:p>
                  </a:txBody>
                  <a:tcPr/>
                </a:tc>
              </a:tr>
              <a:tr h="4154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naughty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niegrzeczny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desobediente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išdykęs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obraznic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 descr="http://www.mapsofworld.com/images/world-countries-flags/poland-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9675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8" descr="Portugal 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432048" cy="293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6" descr="Lithuania 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96752"/>
            <a:ext cx="453786" cy="308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http://www.activityvillage.co.uk/sites/default/files/images/romania_flag_printables_av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1196752"/>
            <a:ext cx="490183" cy="333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Halloween</a:t>
            </a:r>
            <a:endParaRPr lang="en-GB" sz="3200" b="1" dirty="0" smtClean="0">
              <a:solidFill>
                <a:srgbClr val="0000CC"/>
              </a:solidFill>
            </a:endParaRPr>
          </a:p>
        </p:txBody>
      </p:sp>
      <p:pic>
        <p:nvPicPr>
          <p:cNvPr id="2050" name="Picture 2" descr="http://www.clipartpal.com/_thumbs/pd/holiday/halloween/_hallowe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1515958" cy="1440160"/>
          </a:xfrm>
          <a:prstGeom prst="rect">
            <a:avLst/>
          </a:prstGeom>
          <a:noFill/>
        </p:spPr>
      </p:pic>
      <p:pic>
        <p:nvPicPr>
          <p:cNvPr id="2052" name="Picture 4" descr="https://encrypted-tbn2.gstatic.com/images?q=tbn:ANd9GcQeGNYlB3lpmr7gwCrKc0e5B0WoD_zCCo5jH3aofitp3m9hKEDG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484784"/>
            <a:ext cx="1344261" cy="1224136"/>
          </a:xfrm>
          <a:prstGeom prst="rect">
            <a:avLst/>
          </a:prstGeom>
          <a:noFill/>
        </p:spPr>
      </p:pic>
      <p:pic>
        <p:nvPicPr>
          <p:cNvPr id="2054" name="Picture 6" descr="http://images.designheaven.com/freecontent/images/halloween/holiday_clipart_spide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412776"/>
            <a:ext cx="1379895" cy="1296144"/>
          </a:xfrm>
          <a:prstGeom prst="rect">
            <a:avLst/>
          </a:prstGeom>
          <a:noFill/>
        </p:spPr>
      </p:pic>
      <p:pic>
        <p:nvPicPr>
          <p:cNvPr id="2056" name="Picture 8" descr="https://encrypted-tbn0.gstatic.com/images?q=tbn:ANd9GcSJjU8CrcSjgDZPImyFQ7oCNuxQlMpXnIZFYcfWBj5Fm7PUxx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412776"/>
            <a:ext cx="1575704" cy="1296144"/>
          </a:xfrm>
          <a:prstGeom prst="rect">
            <a:avLst/>
          </a:prstGeom>
          <a:noFill/>
        </p:spPr>
      </p:pic>
      <p:pic>
        <p:nvPicPr>
          <p:cNvPr id="2058" name="Picture 10" descr="http://parenting.leehansen.com/downloads/clipart/halloween/images/skelet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9246" y="1196752"/>
            <a:ext cx="1049509" cy="1728192"/>
          </a:xfrm>
          <a:prstGeom prst="rect">
            <a:avLst/>
          </a:prstGeom>
          <a:noFill/>
        </p:spPr>
      </p:pic>
      <p:pic>
        <p:nvPicPr>
          <p:cNvPr id="2060" name="Picture 12" descr="http://www.polyvore.com/cgi/img-thing?.out=jpg&amp;size=l&amp;tid=448005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149080"/>
            <a:ext cx="1440160" cy="1440160"/>
          </a:xfrm>
          <a:prstGeom prst="rect">
            <a:avLst/>
          </a:prstGeom>
          <a:noFill/>
        </p:spPr>
      </p:pic>
      <p:pic>
        <p:nvPicPr>
          <p:cNvPr id="2062" name="Picture 14" descr="http://www.clipartpal.com/_thumbs/pd/holiday/halloween/dracul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4077072"/>
            <a:ext cx="1355405" cy="1389907"/>
          </a:xfrm>
          <a:prstGeom prst="rect">
            <a:avLst/>
          </a:prstGeom>
          <a:noFill/>
        </p:spPr>
      </p:pic>
      <p:pic>
        <p:nvPicPr>
          <p:cNvPr id="2064" name="Picture 16" descr="http://www.pamsclipart.com/clipart_images/a_halloween_trick_or_treat_bag_filled_with_colorful_candy_and_treats_0515-1010-1003-0308_SM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149080"/>
            <a:ext cx="1122125" cy="1224136"/>
          </a:xfrm>
          <a:prstGeom prst="rect">
            <a:avLst/>
          </a:prstGeom>
          <a:noFill/>
        </p:spPr>
      </p:pic>
      <p:pic>
        <p:nvPicPr>
          <p:cNvPr id="2066" name="Picture 18" descr="http://images.christmastimeclipart.com/images/2/1276557620828_3664/img_large_watermarke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4005064"/>
            <a:ext cx="1296144" cy="1326924"/>
          </a:xfrm>
          <a:prstGeom prst="rect">
            <a:avLst/>
          </a:prstGeom>
          <a:noFill/>
        </p:spPr>
      </p:pic>
      <p:pic>
        <p:nvPicPr>
          <p:cNvPr id="2070" name="Picture 22" descr="http://architecture.phillipmartin.info/halloween_house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4149080"/>
            <a:ext cx="1152368" cy="121729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67544" y="278092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pumpkin</a:t>
            </a:r>
            <a:endParaRPr lang="en-GB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2547470" y="2780928"/>
            <a:ext cx="872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ghost</a:t>
            </a:r>
            <a:endParaRPr lang="en-GB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4231451" y="2780928"/>
            <a:ext cx="96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pider</a:t>
            </a:r>
            <a:endParaRPr lang="en-GB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079228" y="2780928"/>
            <a:ext cx="8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witch</a:t>
            </a:r>
            <a:endParaRPr lang="en-GB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7694891" y="2996952"/>
            <a:ext cx="123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skeleton</a:t>
            </a:r>
            <a:endParaRPr lang="en-GB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814434" y="5445224"/>
            <a:ext cx="593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bat</a:t>
            </a:r>
            <a:endParaRPr lang="en-GB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382488" y="5517232"/>
            <a:ext cx="1202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vampire</a:t>
            </a:r>
            <a:endParaRPr lang="en-GB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4259087" y="5517232"/>
            <a:ext cx="104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sweets</a:t>
            </a:r>
            <a:endParaRPr lang="en-GB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5824671" y="5445224"/>
            <a:ext cx="1374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costumes</a:t>
            </a:r>
            <a:endParaRPr lang="en-GB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7553087" y="5373216"/>
            <a:ext cx="123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h</a:t>
            </a:r>
            <a:r>
              <a:rPr lang="en-GB" sz="2400" dirty="0" smtClean="0"/>
              <a:t>aunted</a:t>
            </a:r>
          </a:p>
          <a:p>
            <a:pPr algn="ctr"/>
            <a:r>
              <a:rPr lang="en-GB" sz="2400" dirty="0" smtClean="0"/>
              <a:t>house</a:t>
            </a:r>
            <a:endParaRPr lang="en-GB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1040</Words>
  <Application>Microsoft Office PowerPoint</Application>
  <PresentationFormat>On-screen Show (4:3)</PresentationFormat>
  <Paragraphs>941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16</cp:revision>
  <cp:lastPrinted>2015-11-13T13:42:28Z</cp:lastPrinted>
  <dcterms:created xsi:type="dcterms:W3CDTF">2014-12-01T19:46:26Z</dcterms:created>
  <dcterms:modified xsi:type="dcterms:W3CDTF">2015-12-04T20:52:18Z</dcterms:modified>
</cp:coreProperties>
</file>